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9eb3d1b94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4135bcdf340a4"/>
  </p:sldMasterIdLst>
  <p:sldIdLst>
    <p:sldId xmlns:r="http://schemas.openxmlformats.org/officeDocument/2006/relationships" id="256" r:id="R1a217092e1e14eeb"/>
    <p:sldId xmlns:r="http://schemas.openxmlformats.org/officeDocument/2006/relationships" id="257" r:id="Rb592b97aa3ac40f4"/>
    <p:sldId xmlns:r="http://schemas.openxmlformats.org/officeDocument/2006/relationships" id="258" r:id="Re232f64c1d1b4e7e"/>
    <p:sldId xmlns:r="http://schemas.openxmlformats.org/officeDocument/2006/relationships" id="259" r:id="R1421e9be29864047"/>
    <p:sldId xmlns:r="http://schemas.openxmlformats.org/officeDocument/2006/relationships" id="260" r:id="R345613f4e2124a4b"/>
    <p:sldId xmlns:r="http://schemas.openxmlformats.org/officeDocument/2006/relationships" id="261" r:id="R1f2a4d3c2a98493d"/>
    <p:sldId xmlns:r="http://schemas.openxmlformats.org/officeDocument/2006/relationships" id="262" r:id="R8a163a92e0eb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4135bcdf340a4" /><Relationship Type="http://schemas.openxmlformats.org/officeDocument/2006/relationships/slide" Target="/ppt/slides/slide1.xml" Id="R1a217092e1e14eeb" /><Relationship Type="http://schemas.openxmlformats.org/officeDocument/2006/relationships/slide" Target="/ppt/slides/slide2.xml" Id="Rb592b97aa3ac40f4" /><Relationship Type="http://schemas.openxmlformats.org/officeDocument/2006/relationships/slide" Target="/ppt/slides/slide3.xml" Id="Re232f64c1d1b4e7e" /><Relationship Type="http://schemas.openxmlformats.org/officeDocument/2006/relationships/slide" Target="/ppt/slides/slide4.xml" Id="R1421e9be29864047" /><Relationship Type="http://schemas.openxmlformats.org/officeDocument/2006/relationships/slide" Target="/ppt/slides/slide5.xml" Id="R345613f4e2124a4b" /><Relationship Type="http://schemas.openxmlformats.org/officeDocument/2006/relationships/slide" Target="/ppt/slides/slide6.xml" Id="R1f2a4d3c2a98493d" /><Relationship Type="http://schemas.openxmlformats.org/officeDocument/2006/relationships/slide" Target="/ppt/slides/slide7.xml" Id="R8a163a92e0eb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53c907a10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6cd347c84d35" /><Relationship Type="http://schemas.openxmlformats.org/officeDocument/2006/relationships/theme" Target="/ppt/slideMasters/theme/theme1.xml" Id="Rfc194d1e6312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26cd347c8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cf4e4171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635b7bf70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9e4acc099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40c4dedb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1dcd36a5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b26574598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749ee3beb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NUMMER 23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NUMMER 23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49 189 200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3 575 968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23 942 356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68 153 537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UPPSTAD ELSE BERIT 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UPPSTAD SVEIN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Vavikbakken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913 809 920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NUMMER 23 AS</a:t>
            </a:r>
          </a:p>
        </p:txBody>
      </p:sp>
    </p:spTree>
  </p:cSld>
  <p:clrMapOvr>
    <a:masterClrMapping xmlns:a="http://schemas.openxmlformats.org/drawingml/2006/main"/>
  </p:clrMapOvr>
</p:sld>
</file>