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fe0ef903665433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489005cfe0448e5"/>
  </p:sldMasterIdLst>
  <p:sldIdLst>
    <p:sldId xmlns:r="http://schemas.openxmlformats.org/officeDocument/2006/relationships" id="256" r:id="R201f30a4ead04e42"/>
    <p:sldId xmlns:r="http://schemas.openxmlformats.org/officeDocument/2006/relationships" id="257" r:id="R748d0a4528e34b3f"/>
    <p:sldId xmlns:r="http://schemas.openxmlformats.org/officeDocument/2006/relationships" id="258" r:id="R400d9609298f4c5e"/>
    <p:sldId xmlns:r="http://schemas.openxmlformats.org/officeDocument/2006/relationships" id="259" r:id="Ra57dbe28cc2d4a98"/>
    <p:sldId xmlns:r="http://schemas.openxmlformats.org/officeDocument/2006/relationships" id="260" r:id="R2f7a50fe2bf94971"/>
    <p:sldId xmlns:r="http://schemas.openxmlformats.org/officeDocument/2006/relationships" id="261" r:id="R9c262ffdb6204795"/>
    <p:sldId xmlns:r="http://schemas.openxmlformats.org/officeDocument/2006/relationships" id="262" r:id="R8aa521489c9e41b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89005cfe0448e5" /><Relationship Type="http://schemas.openxmlformats.org/officeDocument/2006/relationships/slide" Target="/ppt/slides/slide1.xml" Id="R201f30a4ead04e42" /><Relationship Type="http://schemas.openxmlformats.org/officeDocument/2006/relationships/slide" Target="/ppt/slides/slide2.xml" Id="R748d0a4528e34b3f" /><Relationship Type="http://schemas.openxmlformats.org/officeDocument/2006/relationships/slide" Target="/ppt/slides/slide3.xml" Id="R400d9609298f4c5e" /><Relationship Type="http://schemas.openxmlformats.org/officeDocument/2006/relationships/slide" Target="/ppt/slides/slide4.xml" Id="Ra57dbe28cc2d4a98" /><Relationship Type="http://schemas.openxmlformats.org/officeDocument/2006/relationships/slide" Target="/ppt/slides/slide5.xml" Id="R2f7a50fe2bf94971" /><Relationship Type="http://schemas.openxmlformats.org/officeDocument/2006/relationships/slide" Target="/ppt/slides/slide6.xml" Id="R9c262ffdb6204795" /><Relationship Type="http://schemas.openxmlformats.org/officeDocument/2006/relationships/slide" Target="/ppt/slides/slide7.xml" Id="R8aa521489c9e41b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ec4d37091943b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b458c3d31340df" /><Relationship Type="http://schemas.openxmlformats.org/officeDocument/2006/relationships/theme" Target="/ppt/slideMasters/theme/theme1.xml" Id="R0f2c51800c88406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b458c3d31340d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daa5483f76448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5729b382ab4a1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e4f355a30d4a3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3274d5d14843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c5a370efc2449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5a2fce0d5c4a0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00df323c0140c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HENNING ROSENDAHL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 ROSENDAHL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HENNING ROSENDAHL AS ble etablert [år] og holder til i Bjørøyhamn.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 ROSENDAHL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 ROSENDAHL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 ROSENDAHL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−20 277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−18 958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2 249 025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2 250 718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 ROSENDAHL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ROSENDAHL HENNING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 ROSENDAHL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Tangen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5177 Bjørøyhamn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33 05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hr@bybo.no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913 810 821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 ROSENDAHL AS</a:t>
            </a:r>
          </a:p>
        </p:txBody>
      </p:sp>
    </p:spTree>
  </p:cSld>
  <p:clrMapOvr>
    <a:masterClrMapping xmlns:a="http://schemas.openxmlformats.org/drawingml/2006/main"/>
  </p:clrMapOvr>
</p:sld>
</file>