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d17c1008d944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b8eaa0b5c94ef7"/>
  </p:sldMasterIdLst>
  <p:sldIdLst>
    <p:sldId xmlns:r="http://schemas.openxmlformats.org/officeDocument/2006/relationships" id="256" r:id="R51934add6e8a408c"/>
    <p:sldId xmlns:r="http://schemas.openxmlformats.org/officeDocument/2006/relationships" id="257" r:id="Rd3d901c8286c4773"/>
    <p:sldId xmlns:r="http://schemas.openxmlformats.org/officeDocument/2006/relationships" id="258" r:id="Rde4fbafceac54081"/>
    <p:sldId xmlns:r="http://schemas.openxmlformats.org/officeDocument/2006/relationships" id="259" r:id="Ra9136eb256e14b79"/>
    <p:sldId xmlns:r="http://schemas.openxmlformats.org/officeDocument/2006/relationships" id="260" r:id="Rcef6f466a144493b"/>
    <p:sldId xmlns:r="http://schemas.openxmlformats.org/officeDocument/2006/relationships" id="261" r:id="R39033effdf2a4fff"/>
    <p:sldId xmlns:r="http://schemas.openxmlformats.org/officeDocument/2006/relationships" id="262" r:id="R530d32e89b3a47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b8eaa0b5c94ef7" /><Relationship Type="http://schemas.openxmlformats.org/officeDocument/2006/relationships/slide" Target="/ppt/slides/slide1.xml" Id="R51934add6e8a408c" /><Relationship Type="http://schemas.openxmlformats.org/officeDocument/2006/relationships/slide" Target="/ppt/slides/slide2.xml" Id="Rd3d901c8286c4773" /><Relationship Type="http://schemas.openxmlformats.org/officeDocument/2006/relationships/slide" Target="/ppt/slides/slide3.xml" Id="Rde4fbafceac54081" /><Relationship Type="http://schemas.openxmlformats.org/officeDocument/2006/relationships/slide" Target="/ppt/slides/slide4.xml" Id="Ra9136eb256e14b79" /><Relationship Type="http://schemas.openxmlformats.org/officeDocument/2006/relationships/slide" Target="/ppt/slides/slide5.xml" Id="Rcef6f466a144493b" /><Relationship Type="http://schemas.openxmlformats.org/officeDocument/2006/relationships/slide" Target="/ppt/slides/slide6.xml" Id="R39033effdf2a4fff" /><Relationship Type="http://schemas.openxmlformats.org/officeDocument/2006/relationships/slide" Target="/ppt/slides/slide7.xml" Id="R530d32e89b3a47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48f894755846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69c7be7894dec" /><Relationship Type="http://schemas.openxmlformats.org/officeDocument/2006/relationships/theme" Target="/ppt/slideMasters/theme/theme1.xml" Id="Raa706d4c958947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f69c7be7894d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2ffb1634641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139fbe31f4f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967d539b44c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7f1cedc3f41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1a5b171b449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09df7499f41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6bf2a496847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FLIS OG MURMESTER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 OG MURMESTER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FLIS OG MURMESTER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 OG MURMESTER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 OG MURMESTER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 OG MURMESTER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9 837 084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−452 228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−432 336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3 443 397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6 199 404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 OG MURMESTER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BIRNA RUSLAN VICTOR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LØBERG BORGAR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 OG MURMESTER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Heddalsvegen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3674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913 817 397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 OG MURMESTER AS</a:t>
            </a:r>
          </a:p>
        </p:txBody>
      </p:sp>
    </p:spTree>
  </p:cSld>
  <p:clrMapOvr>
    <a:masterClrMapping xmlns:a="http://schemas.openxmlformats.org/drawingml/2006/main"/>
  </p:clrMapOvr>
</p:sld>
</file>