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fabfe2d7878459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289c670287f4db4"/>
  </p:sldMasterIdLst>
  <p:sldIdLst>
    <p:sldId xmlns:r="http://schemas.openxmlformats.org/officeDocument/2006/relationships" id="256" r:id="Rc74709abdcd64110"/>
    <p:sldId xmlns:r="http://schemas.openxmlformats.org/officeDocument/2006/relationships" id="257" r:id="R64ed4889f0df4daa"/>
    <p:sldId xmlns:r="http://schemas.openxmlformats.org/officeDocument/2006/relationships" id="258" r:id="Re5fe3bb1bd604625"/>
    <p:sldId xmlns:r="http://schemas.openxmlformats.org/officeDocument/2006/relationships" id="259" r:id="R30c80412eba742c0"/>
    <p:sldId xmlns:r="http://schemas.openxmlformats.org/officeDocument/2006/relationships" id="260" r:id="R84d1c21fb070474a"/>
    <p:sldId xmlns:r="http://schemas.openxmlformats.org/officeDocument/2006/relationships" id="261" r:id="R957538252dd643e6"/>
    <p:sldId xmlns:r="http://schemas.openxmlformats.org/officeDocument/2006/relationships" id="262" r:id="R53b8a687921f41e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289c670287f4db4" /><Relationship Type="http://schemas.openxmlformats.org/officeDocument/2006/relationships/slide" Target="/ppt/slides/slide1.xml" Id="Rc74709abdcd64110" /><Relationship Type="http://schemas.openxmlformats.org/officeDocument/2006/relationships/slide" Target="/ppt/slides/slide2.xml" Id="R64ed4889f0df4daa" /><Relationship Type="http://schemas.openxmlformats.org/officeDocument/2006/relationships/slide" Target="/ppt/slides/slide3.xml" Id="Re5fe3bb1bd604625" /><Relationship Type="http://schemas.openxmlformats.org/officeDocument/2006/relationships/slide" Target="/ppt/slides/slide4.xml" Id="R30c80412eba742c0" /><Relationship Type="http://schemas.openxmlformats.org/officeDocument/2006/relationships/slide" Target="/ppt/slides/slide5.xml" Id="R84d1c21fb070474a" /><Relationship Type="http://schemas.openxmlformats.org/officeDocument/2006/relationships/slide" Target="/ppt/slides/slide6.xml" Id="R957538252dd643e6" /><Relationship Type="http://schemas.openxmlformats.org/officeDocument/2006/relationships/slide" Target="/ppt/slides/slide7.xml" Id="R53b8a687921f41e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40cb426a0c945d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c7ae9772e94859" /><Relationship Type="http://schemas.openxmlformats.org/officeDocument/2006/relationships/theme" Target="/ppt/slideMasters/theme/theme1.xml" Id="Rf6c41f268e91402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2c7ae9772e9485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b832e9703a4cb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0cbe202943417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6cfffff0eb4a5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026928af5a463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f6774d487a425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68a9d08e24417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6af7267889433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SVEINAVIK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SVEINAVIK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SVEINAVIK INVEST AS ble etablert [år] og holder til i Haugesund.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SVEINAVIK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SVEINAVIK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SVEINAVIK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−162 103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7 583 933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79 610 155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84 232 062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SVEINAVIK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ARNE KRISTIAN MÆLAND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SVEINAVIK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Flathauggata 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5523 Haugesund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arne-kma@online.no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913 818 342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SVEINAVIK INVEST AS</a:t>
            </a:r>
          </a:p>
        </p:txBody>
      </p:sp>
    </p:spTree>
  </p:cSld>
  <p:clrMapOvr>
    <a:masterClrMapping xmlns:a="http://schemas.openxmlformats.org/drawingml/2006/main"/>
  </p:clrMapOvr>
</p:sld>
</file>