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d162f70eb845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7ac65480e4a96"/>
  </p:sldMasterIdLst>
  <p:sldIdLst>
    <p:sldId xmlns:r="http://schemas.openxmlformats.org/officeDocument/2006/relationships" id="256" r:id="R8feec41552a24ce3"/>
    <p:sldId xmlns:r="http://schemas.openxmlformats.org/officeDocument/2006/relationships" id="257" r:id="R7adddf1d2f374d27"/>
    <p:sldId xmlns:r="http://schemas.openxmlformats.org/officeDocument/2006/relationships" id="258" r:id="R74a12bb8e897488b"/>
    <p:sldId xmlns:r="http://schemas.openxmlformats.org/officeDocument/2006/relationships" id="259" r:id="Rf0dcaf96d19e4a5b"/>
    <p:sldId xmlns:r="http://schemas.openxmlformats.org/officeDocument/2006/relationships" id="260" r:id="Rbde92942c98c4e13"/>
    <p:sldId xmlns:r="http://schemas.openxmlformats.org/officeDocument/2006/relationships" id="261" r:id="R7e940f4fa4d242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7ac65480e4a96" /><Relationship Type="http://schemas.openxmlformats.org/officeDocument/2006/relationships/slide" Target="/ppt/slides/slide1.xml" Id="R8feec41552a24ce3" /><Relationship Type="http://schemas.openxmlformats.org/officeDocument/2006/relationships/slide" Target="/ppt/slides/slide2.xml" Id="R7adddf1d2f374d27" /><Relationship Type="http://schemas.openxmlformats.org/officeDocument/2006/relationships/slide" Target="/ppt/slides/slide3.xml" Id="R74a12bb8e897488b" /><Relationship Type="http://schemas.openxmlformats.org/officeDocument/2006/relationships/slide" Target="/ppt/slides/slide4.xml" Id="Rf0dcaf96d19e4a5b" /><Relationship Type="http://schemas.openxmlformats.org/officeDocument/2006/relationships/slide" Target="/ppt/slides/slide5.xml" Id="Rbde92942c98c4e13" /><Relationship Type="http://schemas.openxmlformats.org/officeDocument/2006/relationships/slide" Target="/ppt/slides/slide6.xml" Id="R7e940f4fa4d242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2b79872994d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30e584aa140f3" /><Relationship Type="http://schemas.openxmlformats.org/officeDocument/2006/relationships/theme" Target="/ppt/slideMasters/theme/theme1.xml" Id="Ra390925722314a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e30e584aa1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64960b5c74c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96b916bab49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5c4ff0dbf41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b677d410c42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fbed257054c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36d5c598640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BLIKKENSLAGER YSLAND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YSLAND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YSLAND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YSLAND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YSLAND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YSLAND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Wilhelmsmyrvegen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7088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913 819 004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YSLAND</a:t>
            </a:r>
          </a:p>
        </p:txBody>
      </p:sp>
    </p:spTree>
  </p:cSld>
  <p:clrMapOvr>
    <a:masterClrMapping xmlns:a="http://schemas.openxmlformats.org/drawingml/2006/main"/>
  </p:clrMapOvr>
</p:sld>
</file>