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2f99b1bc7e4c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981160f8f84be0"/>
  </p:sldMasterIdLst>
  <p:sldIdLst>
    <p:sldId xmlns:r="http://schemas.openxmlformats.org/officeDocument/2006/relationships" id="256" r:id="R030a52a759284dc5"/>
    <p:sldId xmlns:r="http://schemas.openxmlformats.org/officeDocument/2006/relationships" id="257" r:id="R8033e406ab5e4669"/>
    <p:sldId xmlns:r="http://schemas.openxmlformats.org/officeDocument/2006/relationships" id="258" r:id="R06f6798fe7914ec5"/>
    <p:sldId xmlns:r="http://schemas.openxmlformats.org/officeDocument/2006/relationships" id="259" r:id="R9307501288de4fd7"/>
    <p:sldId xmlns:r="http://schemas.openxmlformats.org/officeDocument/2006/relationships" id="260" r:id="R9aae4a7c623947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981160f8f84be0" /><Relationship Type="http://schemas.openxmlformats.org/officeDocument/2006/relationships/slide" Target="/ppt/slides/slide1.xml" Id="R030a52a759284dc5" /><Relationship Type="http://schemas.openxmlformats.org/officeDocument/2006/relationships/slide" Target="/ppt/slides/slide2.xml" Id="R8033e406ab5e4669" /><Relationship Type="http://schemas.openxmlformats.org/officeDocument/2006/relationships/slide" Target="/ppt/slides/slide3.xml" Id="R06f6798fe7914ec5" /><Relationship Type="http://schemas.openxmlformats.org/officeDocument/2006/relationships/slide" Target="/ppt/slides/slide4.xml" Id="R9307501288de4fd7" /><Relationship Type="http://schemas.openxmlformats.org/officeDocument/2006/relationships/slide" Target="/ppt/slides/slide5.xml" Id="R9aae4a7c623947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d9b3310ec347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74a57a0604961" /><Relationship Type="http://schemas.openxmlformats.org/officeDocument/2006/relationships/theme" Target="/ppt/slideMasters/theme/theme1.xml" Id="R59c5272f641849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d74a57a06049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f7017094540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9fadd2fe644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7a306783c43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7a43fcf5e49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ec465987e4a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BLIKKENSLAGER YSLAND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 YSLAND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BLIKKENSLAGER YSLAND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 YSLAND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 YSLAND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 YSLAND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Wilhelmsmyrvegen 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7088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913 819 004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BLIKKENSLAGER YSLAND</a:t>
            </a:r>
          </a:p>
        </p:txBody>
      </p:sp>
    </p:spTree>
  </p:cSld>
  <p:clrMapOvr>
    <a:masterClrMapping xmlns:a="http://schemas.openxmlformats.org/drawingml/2006/main"/>
  </p:clrMapOvr>
</p:sld>
</file>