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3374544b4246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bc63765d7545e9"/>
  </p:sldMasterIdLst>
  <p:sldIdLst>
    <p:sldId xmlns:r="http://schemas.openxmlformats.org/officeDocument/2006/relationships" id="256" r:id="R90c96eafb3e24df1"/>
    <p:sldId xmlns:r="http://schemas.openxmlformats.org/officeDocument/2006/relationships" id="257" r:id="Rd331c9717b7440f8"/>
    <p:sldId xmlns:r="http://schemas.openxmlformats.org/officeDocument/2006/relationships" id="258" r:id="Rcb308f5f493a4ce7"/>
    <p:sldId xmlns:r="http://schemas.openxmlformats.org/officeDocument/2006/relationships" id="259" r:id="R502ebe07b5004560"/>
    <p:sldId xmlns:r="http://schemas.openxmlformats.org/officeDocument/2006/relationships" id="260" r:id="Rcc8b049b6b514945"/>
    <p:sldId xmlns:r="http://schemas.openxmlformats.org/officeDocument/2006/relationships" id="261" r:id="R361e7c4b88e24f1d"/>
    <p:sldId xmlns:r="http://schemas.openxmlformats.org/officeDocument/2006/relationships" id="262" r:id="R83e4d2ec440041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bc63765d7545e9" /><Relationship Type="http://schemas.openxmlformats.org/officeDocument/2006/relationships/slide" Target="/ppt/slides/slide1.xml" Id="R90c96eafb3e24df1" /><Relationship Type="http://schemas.openxmlformats.org/officeDocument/2006/relationships/slide" Target="/ppt/slides/slide2.xml" Id="Rd331c9717b7440f8" /><Relationship Type="http://schemas.openxmlformats.org/officeDocument/2006/relationships/slide" Target="/ppt/slides/slide3.xml" Id="Rcb308f5f493a4ce7" /><Relationship Type="http://schemas.openxmlformats.org/officeDocument/2006/relationships/slide" Target="/ppt/slides/slide4.xml" Id="R502ebe07b5004560" /><Relationship Type="http://schemas.openxmlformats.org/officeDocument/2006/relationships/slide" Target="/ppt/slides/slide5.xml" Id="Rcc8b049b6b514945" /><Relationship Type="http://schemas.openxmlformats.org/officeDocument/2006/relationships/slide" Target="/ppt/slides/slide6.xml" Id="R361e7c4b88e24f1d" /><Relationship Type="http://schemas.openxmlformats.org/officeDocument/2006/relationships/slide" Target="/ppt/slides/slide7.xml" Id="R83e4d2ec440041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4ebc31357e4f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4d160d8fe403a" /><Relationship Type="http://schemas.openxmlformats.org/officeDocument/2006/relationships/theme" Target="/ppt/slideMasters/theme/theme1.xml" Id="R69eaad1b396748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04d160d8fe40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a267708ab4a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dc24142b748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93578d8ef42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a87fb4d3a40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abbecacbd4f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c2037cd2843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3c6d2b5394e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UVÅR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UVÅR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UVÅR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UVÅR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UVÅR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UVÅR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69 645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2 402 646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7 066 802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9 713 718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UVÅR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OLAF ENGENES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UVÅR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Støbakken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fe@wlaw.no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913 820 908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UVÅR AS</a:t>
            </a:r>
          </a:p>
        </p:txBody>
      </p:sp>
    </p:spTree>
  </p:cSld>
  <p:clrMapOvr>
    <a:masterClrMapping xmlns:a="http://schemas.openxmlformats.org/drawingml/2006/main"/>
  </p:clrMapOvr>
</p:sld>
</file>