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1b18d14e394e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3d31c04944f27"/>
  </p:sldMasterIdLst>
  <p:sldIdLst>
    <p:sldId xmlns:r="http://schemas.openxmlformats.org/officeDocument/2006/relationships" id="256" r:id="R17104171b1e44c2d"/>
    <p:sldId xmlns:r="http://schemas.openxmlformats.org/officeDocument/2006/relationships" id="257" r:id="Rc54828c7a6dd4759"/>
    <p:sldId xmlns:r="http://schemas.openxmlformats.org/officeDocument/2006/relationships" id="258" r:id="R2267dbadb8c44d96"/>
    <p:sldId xmlns:r="http://schemas.openxmlformats.org/officeDocument/2006/relationships" id="259" r:id="Re889badbbb3d47f9"/>
    <p:sldId xmlns:r="http://schemas.openxmlformats.org/officeDocument/2006/relationships" id="260" r:id="Rb645c60b781c4cc5"/>
    <p:sldId xmlns:r="http://schemas.openxmlformats.org/officeDocument/2006/relationships" id="261" r:id="R1e7307e36e40495a"/>
    <p:sldId xmlns:r="http://schemas.openxmlformats.org/officeDocument/2006/relationships" id="262" r:id="R3b731bfa5e56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3d31c04944f27" /><Relationship Type="http://schemas.openxmlformats.org/officeDocument/2006/relationships/slide" Target="/ppt/slides/slide1.xml" Id="R17104171b1e44c2d" /><Relationship Type="http://schemas.openxmlformats.org/officeDocument/2006/relationships/slide" Target="/ppt/slides/slide2.xml" Id="Rc54828c7a6dd4759" /><Relationship Type="http://schemas.openxmlformats.org/officeDocument/2006/relationships/slide" Target="/ppt/slides/slide3.xml" Id="R2267dbadb8c44d96" /><Relationship Type="http://schemas.openxmlformats.org/officeDocument/2006/relationships/slide" Target="/ppt/slides/slide4.xml" Id="Re889badbbb3d47f9" /><Relationship Type="http://schemas.openxmlformats.org/officeDocument/2006/relationships/slide" Target="/ppt/slides/slide5.xml" Id="Rb645c60b781c4cc5" /><Relationship Type="http://schemas.openxmlformats.org/officeDocument/2006/relationships/slide" Target="/ppt/slides/slide6.xml" Id="R1e7307e36e40495a" /><Relationship Type="http://schemas.openxmlformats.org/officeDocument/2006/relationships/slide" Target="/ppt/slides/slide7.xml" Id="R3b731bfa5e56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7d0e0d980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01d9ec9c747bd" /><Relationship Type="http://schemas.openxmlformats.org/officeDocument/2006/relationships/theme" Target="/ppt/slideMasters/theme/theme1.xml" Id="Rb6fcc5f2836f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a01d9ec9c7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33612461b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63c9fbc2141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e47423dbd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bde62193541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5d65852de4c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1a683eb3549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db8f6230444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BLOMSTER OG SÅNT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 OG SÅNT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BLOMSTER OG SÅNT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 OG SÅNT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 OG SÅNT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 OG SÅNT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2 845 859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544 944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 OG SÅNT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FOSMO ANN KRISTIN ARNEVIK  –  84,2 %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BRIT INGUN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JØNLAND KRISTIAN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 OG SÅNT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913 828 046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BLOMSTER OG SÅNT AS</a:t>
            </a:r>
          </a:p>
        </p:txBody>
      </p:sp>
    </p:spTree>
  </p:cSld>
  <p:clrMapOvr>
    <a:masterClrMapping xmlns:a="http://schemas.openxmlformats.org/drawingml/2006/main"/>
  </p:clrMapOvr>
</p:sld>
</file>