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1bda1ebb344c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5860e8759440bc"/>
  </p:sldMasterIdLst>
  <p:sldIdLst>
    <p:sldId xmlns:r="http://schemas.openxmlformats.org/officeDocument/2006/relationships" id="256" r:id="Rf9c7245014c54307"/>
    <p:sldId xmlns:r="http://schemas.openxmlformats.org/officeDocument/2006/relationships" id="257" r:id="R17bf2e9ab30444bb"/>
    <p:sldId xmlns:r="http://schemas.openxmlformats.org/officeDocument/2006/relationships" id="258" r:id="R3f3689468ebb41ea"/>
    <p:sldId xmlns:r="http://schemas.openxmlformats.org/officeDocument/2006/relationships" id="259" r:id="R90b8314d12ca40cf"/>
    <p:sldId xmlns:r="http://schemas.openxmlformats.org/officeDocument/2006/relationships" id="260" r:id="Rfa06c3f35ddc41c9"/>
    <p:sldId xmlns:r="http://schemas.openxmlformats.org/officeDocument/2006/relationships" id="261" r:id="R4a96f5c3bd3940ba"/>
    <p:sldId xmlns:r="http://schemas.openxmlformats.org/officeDocument/2006/relationships" id="262" r:id="R81b59b10cd0f45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860e8759440bc" /><Relationship Type="http://schemas.openxmlformats.org/officeDocument/2006/relationships/slide" Target="/ppt/slides/slide1.xml" Id="Rf9c7245014c54307" /><Relationship Type="http://schemas.openxmlformats.org/officeDocument/2006/relationships/slide" Target="/ppt/slides/slide2.xml" Id="R17bf2e9ab30444bb" /><Relationship Type="http://schemas.openxmlformats.org/officeDocument/2006/relationships/slide" Target="/ppt/slides/slide3.xml" Id="R3f3689468ebb41ea" /><Relationship Type="http://schemas.openxmlformats.org/officeDocument/2006/relationships/slide" Target="/ppt/slides/slide4.xml" Id="R90b8314d12ca40cf" /><Relationship Type="http://schemas.openxmlformats.org/officeDocument/2006/relationships/slide" Target="/ppt/slides/slide5.xml" Id="Rfa06c3f35ddc41c9" /><Relationship Type="http://schemas.openxmlformats.org/officeDocument/2006/relationships/slide" Target="/ppt/slides/slide6.xml" Id="R4a96f5c3bd3940ba" /><Relationship Type="http://schemas.openxmlformats.org/officeDocument/2006/relationships/slide" Target="/ppt/slides/slide7.xml" Id="R81b59b10cd0f45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175e1a944942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3b2446045419d" /><Relationship Type="http://schemas.openxmlformats.org/officeDocument/2006/relationships/theme" Target="/ppt/slideMasters/theme/theme1.xml" Id="Ra8bff92446a744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03b244604541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32187567d41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5f5ab77a14e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bf5f8984c4d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07ab958304a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4f2c0fb244b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35ffc88dc4b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6464c03b449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KONGENSVOLL MARINA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KONGENSVOLL MARINA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KONGENSVOLL MARINA AS ble etablert [år] og holder til i Sundlandet.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KONGENSVOLL MARINA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KONGENSVOLL MARINA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KONGENSVOLL MARINA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1 655 280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1 797 673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2 407 308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KONGENSVOLL MARINA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MANNVIK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KONGENSVOLL MARINA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7255 Sundlandet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913 829 263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KONGENSVOLL MARINA AS</a:t>
            </a:r>
          </a:p>
        </p:txBody>
      </p:sp>
    </p:spTree>
  </p:cSld>
  <p:clrMapOvr>
    <a:masterClrMapping xmlns:a="http://schemas.openxmlformats.org/drawingml/2006/main"/>
  </p:clrMapOvr>
</p:sld>
</file>