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bf95c5934f49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e8fc00638d4428"/>
  </p:sldMasterIdLst>
  <p:sldIdLst>
    <p:sldId xmlns:r="http://schemas.openxmlformats.org/officeDocument/2006/relationships" id="256" r:id="R6273991166544adf"/>
    <p:sldId xmlns:r="http://schemas.openxmlformats.org/officeDocument/2006/relationships" id="257" r:id="R1280b0867e8e4f60"/>
    <p:sldId xmlns:r="http://schemas.openxmlformats.org/officeDocument/2006/relationships" id="258" r:id="R22d35c1b7ea146e7"/>
    <p:sldId xmlns:r="http://schemas.openxmlformats.org/officeDocument/2006/relationships" id="259" r:id="R092c183d2599464e"/>
    <p:sldId xmlns:r="http://schemas.openxmlformats.org/officeDocument/2006/relationships" id="260" r:id="R5625ca2f1e534f83"/>
    <p:sldId xmlns:r="http://schemas.openxmlformats.org/officeDocument/2006/relationships" id="261" r:id="R195126f474d440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e8fc00638d4428" /><Relationship Type="http://schemas.openxmlformats.org/officeDocument/2006/relationships/slide" Target="/ppt/slides/slide1.xml" Id="R6273991166544adf" /><Relationship Type="http://schemas.openxmlformats.org/officeDocument/2006/relationships/slide" Target="/ppt/slides/slide2.xml" Id="R1280b0867e8e4f60" /><Relationship Type="http://schemas.openxmlformats.org/officeDocument/2006/relationships/slide" Target="/ppt/slides/slide3.xml" Id="R22d35c1b7ea146e7" /><Relationship Type="http://schemas.openxmlformats.org/officeDocument/2006/relationships/slide" Target="/ppt/slides/slide4.xml" Id="R092c183d2599464e" /><Relationship Type="http://schemas.openxmlformats.org/officeDocument/2006/relationships/slide" Target="/ppt/slides/slide5.xml" Id="R5625ca2f1e534f83" /><Relationship Type="http://schemas.openxmlformats.org/officeDocument/2006/relationships/slide" Target="/ppt/slides/slide6.xml" Id="R195126f474d440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dc383a78f40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f6232c4354da8" /><Relationship Type="http://schemas.openxmlformats.org/officeDocument/2006/relationships/theme" Target="/ppt/slideMasters/theme/theme1.xml" Id="R9e658e4d9c3841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f6232c4354d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673eda5c64e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465f18ea447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87d6eb4ec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3c049802c4b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31d5104e04a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d2b7a6b5942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EVANGEN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Øyevegen 332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2977 Øye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913 833 708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