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398f68d48c43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a8159b03d4334"/>
  </p:sldMasterIdLst>
  <p:sldIdLst>
    <p:sldId xmlns:r="http://schemas.openxmlformats.org/officeDocument/2006/relationships" id="256" r:id="Rd12eaa73a8204922"/>
    <p:sldId xmlns:r="http://schemas.openxmlformats.org/officeDocument/2006/relationships" id="257" r:id="Rd79dc2ccfe2d4f79"/>
    <p:sldId xmlns:r="http://schemas.openxmlformats.org/officeDocument/2006/relationships" id="258" r:id="R572650226c6c4d88"/>
    <p:sldId xmlns:r="http://schemas.openxmlformats.org/officeDocument/2006/relationships" id="259" r:id="Rf2f0d4a19fc54171"/>
    <p:sldId xmlns:r="http://schemas.openxmlformats.org/officeDocument/2006/relationships" id="260" r:id="R97ae5b655ee347fa"/>
    <p:sldId xmlns:r="http://schemas.openxmlformats.org/officeDocument/2006/relationships" id="261" r:id="R614a9352727c4774"/>
    <p:sldId xmlns:r="http://schemas.openxmlformats.org/officeDocument/2006/relationships" id="262" r:id="Ra3432ea2f263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a8159b03d4334" /><Relationship Type="http://schemas.openxmlformats.org/officeDocument/2006/relationships/slide" Target="/ppt/slides/slide1.xml" Id="Rd12eaa73a8204922" /><Relationship Type="http://schemas.openxmlformats.org/officeDocument/2006/relationships/slide" Target="/ppt/slides/slide2.xml" Id="Rd79dc2ccfe2d4f79" /><Relationship Type="http://schemas.openxmlformats.org/officeDocument/2006/relationships/slide" Target="/ppt/slides/slide3.xml" Id="R572650226c6c4d88" /><Relationship Type="http://schemas.openxmlformats.org/officeDocument/2006/relationships/slide" Target="/ppt/slides/slide4.xml" Id="Rf2f0d4a19fc54171" /><Relationship Type="http://schemas.openxmlformats.org/officeDocument/2006/relationships/slide" Target="/ppt/slides/slide5.xml" Id="R97ae5b655ee347fa" /><Relationship Type="http://schemas.openxmlformats.org/officeDocument/2006/relationships/slide" Target="/ppt/slides/slide6.xml" Id="R614a9352727c4774" /><Relationship Type="http://schemas.openxmlformats.org/officeDocument/2006/relationships/slide" Target="/ppt/slides/slide7.xml" Id="Ra3432ea2f263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4b6ee0f8c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68cde8e954494" /><Relationship Type="http://schemas.openxmlformats.org/officeDocument/2006/relationships/theme" Target="/ppt/slideMasters/theme/theme1.xml" Id="Rfebd9491db52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168cde8e95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d8c076cd1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2ea87e6294c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74cd6f831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4be21276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e3633e274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1d777fa904f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6fb67b75a40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EVANGEN EIENDOM AS ble etablert [år] og holder til i Øye.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159 607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1 356 168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MARTIN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Øyevegen 332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2977 Øye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913 833 708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EVANGEN EIENDOM AS</a:t>
            </a:r>
          </a:p>
        </p:txBody>
      </p:sp>
    </p:spTree>
  </p:cSld>
  <p:clrMapOvr>
    <a:masterClrMapping xmlns:a="http://schemas.openxmlformats.org/drawingml/2006/main"/>
  </p:clrMapOvr>
</p:sld>
</file>