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71e370cd6c4e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44357cd5f4dd0"/>
  </p:sldMasterIdLst>
  <p:sldIdLst>
    <p:sldId xmlns:r="http://schemas.openxmlformats.org/officeDocument/2006/relationships" id="256" r:id="Rebd571ec76fe4e18"/>
    <p:sldId xmlns:r="http://schemas.openxmlformats.org/officeDocument/2006/relationships" id="257" r:id="R1cb13e38d5c14cee"/>
    <p:sldId xmlns:r="http://schemas.openxmlformats.org/officeDocument/2006/relationships" id="258" r:id="Ra424902281814fab"/>
    <p:sldId xmlns:r="http://schemas.openxmlformats.org/officeDocument/2006/relationships" id="259" r:id="R27b08d0e6c6a48f0"/>
    <p:sldId xmlns:r="http://schemas.openxmlformats.org/officeDocument/2006/relationships" id="260" r:id="R4e1f78b98343423d"/>
    <p:sldId xmlns:r="http://schemas.openxmlformats.org/officeDocument/2006/relationships" id="261" r:id="R8e5d22aa569a42d6"/>
    <p:sldId xmlns:r="http://schemas.openxmlformats.org/officeDocument/2006/relationships" id="262" r:id="Rd2e07a18f3ec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44357cd5f4dd0" /><Relationship Type="http://schemas.openxmlformats.org/officeDocument/2006/relationships/slide" Target="/ppt/slides/slide1.xml" Id="Rebd571ec76fe4e18" /><Relationship Type="http://schemas.openxmlformats.org/officeDocument/2006/relationships/slide" Target="/ppt/slides/slide2.xml" Id="R1cb13e38d5c14cee" /><Relationship Type="http://schemas.openxmlformats.org/officeDocument/2006/relationships/slide" Target="/ppt/slides/slide3.xml" Id="Ra424902281814fab" /><Relationship Type="http://schemas.openxmlformats.org/officeDocument/2006/relationships/slide" Target="/ppt/slides/slide4.xml" Id="R27b08d0e6c6a48f0" /><Relationship Type="http://schemas.openxmlformats.org/officeDocument/2006/relationships/slide" Target="/ppt/slides/slide5.xml" Id="R4e1f78b98343423d" /><Relationship Type="http://schemas.openxmlformats.org/officeDocument/2006/relationships/slide" Target="/ppt/slides/slide6.xml" Id="R8e5d22aa569a42d6" /><Relationship Type="http://schemas.openxmlformats.org/officeDocument/2006/relationships/slide" Target="/ppt/slides/slide7.xml" Id="Rd2e07a18f3ec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c17d00f9848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907e2018949a4" /><Relationship Type="http://schemas.openxmlformats.org/officeDocument/2006/relationships/theme" Target="/ppt/slideMasters/theme/theme1.xml" Id="R06843718869b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907e2018949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47dd9d3bf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fd791e83a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5f6137c47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54ca47b67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46d6cb8c54c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e74291ffb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0c304be91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LASKENVEIEN 36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LASKENVEIEN 36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LASKENVEIEN 36 B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LASKENVEIEN 36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LASKENVEIEN 36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LASKENVEIEN 36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374 715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289 871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1 863 151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1 965 253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LASKENVEIEN 36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FLEXI KAPITAL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LASKENVEIEN 36 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Laskenveien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LASKENVEIEN 36 B AS</a:t>
            </a:r>
          </a:p>
        </p:txBody>
      </p:sp>
    </p:spTree>
  </p:cSld>
  <p:clrMapOvr>
    <a:masterClrMapping xmlns:a="http://schemas.openxmlformats.org/drawingml/2006/main"/>
  </p:clrMapOvr>
</p:sld>
</file>