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4ec314670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2b29eef404c04"/>
  </p:sldMasterIdLst>
  <p:sldIdLst>
    <p:sldId xmlns:r="http://schemas.openxmlformats.org/officeDocument/2006/relationships" id="256" r:id="R10e72c97ee304f25"/>
    <p:sldId xmlns:r="http://schemas.openxmlformats.org/officeDocument/2006/relationships" id="257" r:id="R04849f2ccea6446f"/>
    <p:sldId xmlns:r="http://schemas.openxmlformats.org/officeDocument/2006/relationships" id="258" r:id="R5595e829c6b94e16"/>
    <p:sldId xmlns:r="http://schemas.openxmlformats.org/officeDocument/2006/relationships" id="259" r:id="R3fc06fc393844f81"/>
    <p:sldId xmlns:r="http://schemas.openxmlformats.org/officeDocument/2006/relationships" id="260" r:id="Re8fb6c6344d04deb"/>
    <p:sldId xmlns:r="http://schemas.openxmlformats.org/officeDocument/2006/relationships" id="261" r:id="Re963a9eb06444eb3"/>
    <p:sldId xmlns:r="http://schemas.openxmlformats.org/officeDocument/2006/relationships" id="262" r:id="R117bccbe409f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2b29eef404c04" /><Relationship Type="http://schemas.openxmlformats.org/officeDocument/2006/relationships/slide" Target="/ppt/slides/slide1.xml" Id="R10e72c97ee304f25" /><Relationship Type="http://schemas.openxmlformats.org/officeDocument/2006/relationships/slide" Target="/ppt/slides/slide2.xml" Id="R04849f2ccea6446f" /><Relationship Type="http://schemas.openxmlformats.org/officeDocument/2006/relationships/slide" Target="/ppt/slides/slide3.xml" Id="R5595e829c6b94e16" /><Relationship Type="http://schemas.openxmlformats.org/officeDocument/2006/relationships/slide" Target="/ppt/slides/slide4.xml" Id="R3fc06fc393844f81" /><Relationship Type="http://schemas.openxmlformats.org/officeDocument/2006/relationships/slide" Target="/ppt/slides/slide5.xml" Id="Re8fb6c6344d04deb" /><Relationship Type="http://schemas.openxmlformats.org/officeDocument/2006/relationships/slide" Target="/ppt/slides/slide6.xml" Id="Re963a9eb06444eb3" /><Relationship Type="http://schemas.openxmlformats.org/officeDocument/2006/relationships/slide" Target="/ppt/slides/slide7.xml" Id="R117bccbe409f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7dec1b31e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99de61c3b4f15" /><Relationship Type="http://schemas.openxmlformats.org/officeDocument/2006/relationships/theme" Target="/ppt/slideMasters/theme/theme1.xml" Id="R916b15a50f21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99de61c3b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c6eac1dc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cb906cba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62ad6b777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5568f6de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91f20e67d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3a99a181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9d33fdeaf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BETONGFORM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BETONGFORM AS ble etablert [år] og holder til i Holmsbu.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396 138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−1 629 968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450 779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LARS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Skjøttelvikveien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3484 Holmsbu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913 852 176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BETONGFORM AS</a:t>
            </a:r>
          </a:p>
        </p:txBody>
      </p:sp>
    </p:spTree>
  </p:cSld>
  <p:clrMapOvr>
    <a:masterClrMapping xmlns:a="http://schemas.openxmlformats.org/drawingml/2006/main"/>
  </p:clrMapOvr>
</p:sld>
</file>