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3197e620c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c70f3450d4ecc"/>
  </p:sldMasterIdLst>
  <p:sldIdLst>
    <p:sldId xmlns:r="http://schemas.openxmlformats.org/officeDocument/2006/relationships" id="256" r:id="R8a257dbacf46424b"/>
    <p:sldId xmlns:r="http://schemas.openxmlformats.org/officeDocument/2006/relationships" id="257" r:id="R51578ea1968341ed"/>
    <p:sldId xmlns:r="http://schemas.openxmlformats.org/officeDocument/2006/relationships" id="258" r:id="R255e2842ccb74540"/>
    <p:sldId xmlns:r="http://schemas.openxmlformats.org/officeDocument/2006/relationships" id="259" r:id="R0b2b1f943f994dd4"/>
    <p:sldId xmlns:r="http://schemas.openxmlformats.org/officeDocument/2006/relationships" id="260" r:id="Re65ca578b0034db8"/>
    <p:sldId xmlns:r="http://schemas.openxmlformats.org/officeDocument/2006/relationships" id="261" r:id="R4de597007fa348d4"/>
    <p:sldId xmlns:r="http://schemas.openxmlformats.org/officeDocument/2006/relationships" id="262" r:id="R41a6a3001038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c70f3450d4ecc" /><Relationship Type="http://schemas.openxmlformats.org/officeDocument/2006/relationships/slide" Target="/ppt/slides/slide1.xml" Id="R8a257dbacf46424b" /><Relationship Type="http://schemas.openxmlformats.org/officeDocument/2006/relationships/slide" Target="/ppt/slides/slide2.xml" Id="R51578ea1968341ed" /><Relationship Type="http://schemas.openxmlformats.org/officeDocument/2006/relationships/slide" Target="/ppt/slides/slide3.xml" Id="R255e2842ccb74540" /><Relationship Type="http://schemas.openxmlformats.org/officeDocument/2006/relationships/slide" Target="/ppt/slides/slide4.xml" Id="R0b2b1f943f994dd4" /><Relationship Type="http://schemas.openxmlformats.org/officeDocument/2006/relationships/slide" Target="/ppt/slides/slide5.xml" Id="Re65ca578b0034db8" /><Relationship Type="http://schemas.openxmlformats.org/officeDocument/2006/relationships/slide" Target="/ppt/slides/slide6.xml" Id="R4de597007fa348d4" /><Relationship Type="http://schemas.openxmlformats.org/officeDocument/2006/relationships/slide" Target="/ppt/slides/slide7.xml" Id="R41a6a3001038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14b9ba2e3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032477d64f97" /><Relationship Type="http://schemas.openxmlformats.org/officeDocument/2006/relationships/theme" Target="/ppt/slideMasters/theme/theme1.xml" Id="Rbcf20dae3c5a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8032477d6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149c2bfe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7e5d80c8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d8c7831b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f84d60d6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029a0f00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369494da8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65c7a585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