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920e2bc25842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2a5e7448684125"/>
  </p:sldMasterIdLst>
  <p:sldIdLst>
    <p:sldId xmlns:r="http://schemas.openxmlformats.org/officeDocument/2006/relationships" id="256" r:id="R66330f21575147b5"/>
    <p:sldId xmlns:r="http://schemas.openxmlformats.org/officeDocument/2006/relationships" id="257" r:id="Rd156131c0e4d4f77"/>
    <p:sldId xmlns:r="http://schemas.openxmlformats.org/officeDocument/2006/relationships" id="258" r:id="Ra580f96aae204f55"/>
    <p:sldId xmlns:r="http://schemas.openxmlformats.org/officeDocument/2006/relationships" id="259" r:id="Ra038ee8ae26048cd"/>
    <p:sldId xmlns:r="http://schemas.openxmlformats.org/officeDocument/2006/relationships" id="260" r:id="R1f9db0a9b8b64e43"/>
    <p:sldId xmlns:r="http://schemas.openxmlformats.org/officeDocument/2006/relationships" id="261" r:id="R8852a3acf1fb457d"/>
    <p:sldId xmlns:r="http://schemas.openxmlformats.org/officeDocument/2006/relationships" id="262" r:id="Ra478dcae0b0747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2a5e7448684125" /><Relationship Type="http://schemas.openxmlformats.org/officeDocument/2006/relationships/slide" Target="/ppt/slides/slide1.xml" Id="R66330f21575147b5" /><Relationship Type="http://schemas.openxmlformats.org/officeDocument/2006/relationships/slide" Target="/ppt/slides/slide2.xml" Id="Rd156131c0e4d4f77" /><Relationship Type="http://schemas.openxmlformats.org/officeDocument/2006/relationships/slide" Target="/ppt/slides/slide3.xml" Id="Ra580f96aae204f55" /><Relationship Type="http://schemas.openxmlformats.org/officeDocument/2006/relationships/slide" Target="/ppt/slides/slide4.xml" Id="Ra038ee8ae26048cd" /><Relationship Type="http://schemas.openxmlformats.org/officeDocument/2006/relationships/slide" Target="/ppt/slides/slide5.xml" Id="R1f9db0a9b8b64e43" /><Relationship Type="http://schemas.openxmlformats.org/officeDocument/2006/relationships/slide" Target="/ppt/slides/slide6.xml" Id="R8852a3acf1fb457d" /><Relationship Type="http://schemas.openxmlformats.org/officeDocument/2006/relationships/slide" Target="/ppt/slides/slide7.xml" Id="Ra478dcae0b0747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a8a473e92341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a98c7ea8a431a" /><Relationship Type="http://schemas.openxmlformats.org/officeDocument/2006/relationships/theme" Target="/ppt/slideMasters/theme/theme1.xml" Id="R97256f6e122c4f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7a98c7ea8a43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7ca225ae54f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510e87b8847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f22e86406b4f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7dcbe755348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606e626cd64aa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4c30b1c49f42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ef7fa6fbc74e3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LESJASKOG HANDELSFORENING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LESJASKOG HANDELSFORENING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LESJASKOG HANDELSFORENING ble etablert [år] og holder til i Lesjaskog.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LESJASKOG HANDELSFORENING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LESJASKOG HANDELSFORENING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LESJASKOG HANDELSFORENING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53 098 369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1 858 576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1 551 059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14 705 514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20 149 912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LESJASKOG HANDELSFORENING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ORICO HOLDING AS  –  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GUNNAR MØLMEN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PETTERSSON EIENDOM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AS  –  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JØRGEN BRANDLI  –  2,6 %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ERIK SKOTTE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LESJASKOG HANDELSFORENING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181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2668 Lesjaskog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24 45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913 861 132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LESJASKOG HANDELSFORENING</a:t>
            </a:r>
          </a:p>
        </p:txBody>
      </p:sp>
    </p:spTree>
  </p:cSld>
  <p:clrMapOvr>
    <a:masterClrMapping xmlns:a="http://schemas.openxmlformats.org/drawingml/2006/main"/>
  </p:clrMapOvr>
</p:sld>
</file>