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cc2190c06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a037fdf894faf"/>
  </p:sldMasterIdLst>
  <p:sldIdLst>
    <p:sldId xmlns:r="http://schemas.openxmlformats.org/officeDocument/2006/relationships" id="256" r:id="R903b2ea88c6145b0"/>
    <p:sldId xmlns:r="http://schemas.openxmlformats.org/officeDocument/2006/relationships" id="257" r:id="R9979ef354407445e"/>
    <p:sldId xmlns:r="http://schemas.openxmlformats.org/officeDocument/2006/relationships" id="258" r:id="R17f409c0805f442a"/>
    <p:sldId xmlns:r="http://schemas.openxmlformats.org/officeDocument/2006/relationships" id="259" r:id="Rb71c9ce64a4f409f"/>
    <p:sldId xmlns:r="http://schemas.openxmlformats.org/officeDocument/2006/relationships" id="260" r:id="R965c7e35cf7e4604"/>
    <p:sldId xmlns:r="http://schemas.openxmlformats.org/officeDocument/2006/relationships" id="261" r:id="Rc2564f86a90f40b2"/>
    <p:sldId xmlns:r="http://schemas.openxmlformats.org/officeDocument/2006/relationships" id="262" r:id="Rdba7ec3ed8b54a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a037fdf894faf" /><Relationship Type="http://schemas.openxmlformats.org/officeDocument/2006/relationships/slide" Target="/ppt/slides/slide1.xml" Id="R903b2ea88c6145b0" /><Relationship Type="http://schemas.openxmlformats.org/officeDocument/2006/relationships/slide" Target="/ppt/slides/slide2.xml" Id="R9979ef354407445e" /><Relationship Type="http://schemas.openxmlformats.org/officeDocument/2006/relationships/slide" Target="/ppt/slides/slide3.xml" Id="R17f409c0805f442a" /><Relationship Type="http://schemas.openxmlformats.org/officeDocument/2006/relationships/slide" Target="/ppt/slides/slide4.xml" Id="Rb71c9ce64a4f409f" /><Relationship Type="http://schemas.openxmlformats.org/officeDocument/2006/relationships/slide" Target="/ppt/slides/slide5.xml" Id="R965c7e35cf7e4604" /><Relationship Type="http://schemas.openxmlformats.org/officeDocument/2006/relationships/slide" Target="/ppt/slides/slide6.xml" Id="Rc2564f86a90f40b2" /><Relationship Type="http://schemas.openxmlformats.org/officeDocument/2006/relationships/slide" Target="/ppt/slides/slide7.xml" Id="Rdba7ec3ed8b54a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a671d23c1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4c58dbbb84aab" /><Relationship Type="http://schemas.openxmlformats.org/officeDocument/2006/relationships/theme" Target="/ppt/slideMasters/theme/theme1.xml" Id="R9aa8a1fd6980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54c58dbbb84a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bb08aa44540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63bcefda745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e3a7c351d47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153786d87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de33ba17c43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e4cd3f31e41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c0a27462f4e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KUNSTKOMPETANSE / ART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KUNSTKOMPETANSE / ART ADVISORY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1 825 148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nsorlie@gmail.com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