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d9bab25553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12a59d8924257"/>
  </p:sldMasterIdLst>
  <p:sldIdLst>
    <p:sldId xmlns:r="http://schemas.openxmlformats.org/officeDocument/2006/relationships" id="256" r:id="Rbec11abfa15846e0"/>
    <p:sldId xmlns:r="http://schemas.openxmlformats.org/officeDocument/2006/relationships" id="257" r:id="Rf627b129de544248"/>
    <p:sldId xmlns:r="http://schemas.openxmlformats.org/officeDocument/2006/relationships" id="258" r:id="R660ede24396f40a1"/>
    <p:sldId xmlns:r="http://schemas.openxmlformats.org/officeDocument/2006/relationships" id="259" r:id="R323f9e8954c2485e"/>
    <p:sldId xmlns:r="http://schemas.openxmlformats.org/officeDocument/2006/relationships" id="260" r:id="Rc1c32856c803410d"/>
    <p:sldId xmlns:r="http://schemas.openxmlformats.org/officeDocument/2006/relationships" id="261" r:id="R389511b07b2f4a87"/>
    <p:sldId xmlns:r="http://schemas.openxmlformats.org/officeDocument/2006/relationships" id="262" r:id="R6ff2378691c5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12a59d8924257" /><Relationship Type="http://schemas.openxmlformats.org/officeDocument/2006/relationships/slide" Target="/ppt/slides/slide1.xml" Id="Rbec11abfa15846e0" /><Relationship Type="http://schemas.openxmlformats.org/officeDocument/2006/relationships/slide" Target="/ppt/slides/slide2.xml" Id="Rf627b129de544248" /><Relationship Type="http://schemas.openxmlformats.org/officeDocument/2006/relationships/slide" Target="/ppt/slides/slide3.xml" Id="R660ede24396f40a1" /><Relationship Type="http://schemas.openxmlformats.org/officeDocument/2006/relationships/slide" Target="/ppt/slides/slide4.xml" Id="R323f9e8954c2485e" /><Relationship Type="http://schemas.openxmlformats.org/officeDocument/2006/relationships/slide" Target="/ppt/slides/slide5.xml" Id="Rc1c32856c803410d" /><Relationship Type="http://schemas.openxmlformats.org/officeDocument/2006/relationships/slide" Target="/ppt/slides/slide6.xml" Id="R389511b07b2f4a87" /><Relationship Type="http://schemas.openxmlformats.org/officeDocument/2006/relationships/slide" Target="/ppt/slides/slide7.xml" Id="R6ff2378691c5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2084b7b1c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65b18d80946e4" /><Relationship Type="http://schemas.openxmlformats.org/officeDocument/2006/relationships/theme" Target="/ppt/slideMasters/theme/theme1.xml" Id="R2f0ecef1b78c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65b18d809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a6fb0ec9741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b433aa621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c3fc02e84e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a068d66a3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f979c2862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04e86730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9602775b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