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b3a07564345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33d1cdfe24705"/>
  </p:sldMasterIdLst>
  <p:sldIdLst>
    <p:sldId xmlns:r="http://schemas.openxmlformats.org/officeDocument/2006/relationships" id="256" r:id="Rc3a56e37d1524418"/>
    <p:sldId xmlns:r="http://schemas.openxmlformats.org/officeDocument/2006/relationships" id="257" r:id="R6c66a331890b4684"/>
    <p:sldId xmlns:r="http://schemas.openxmlformats.org/officeDocument/2006/relationships" id="258" r:id="R12b17a2d6166415c"/>
    <p:sldId xmlns:r="http://schemas.openxmlformats.org/officeDocument/2006/relationships" id="259" r:id="R0145002e64e54e0e"/>
    <p:sldId xmlns:r="http://schemas.openxmlformats.org/officeDocument/2006/relationships" id="260" r:id="Rfdb72e27c3e74ced"/>
    <p:sldId xmlns:r="http://schemas.openxmlformats.org/officeDocument/2006/relationships" id="261" r:id="Reca661ac50dc4032"/>
    <p:sldId xmlns:r="http://schemas.openxmlformats.org/officeDocument/2006/relationships" id="262" r:id="R7773ad9a6c214f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33d1cdfe24705" /><Relationship Type="http://schemas.openxmlformats.org/officeDocument/2006/relationships/slide" Target="/ppt/slides/slide1.xml" Id="Rc3a56e37d1524418" /><Relationship Type="http://schemas.openxmlformats.org/officeDocument/2006/relationships/slide" Target="/ppt/slides/slide2.xml" Id="R6c66a331890b4684" /><Relationship Type="http://schemas.openxmlformats.org/officeDocument/2006/relationships/slide" Target="/ppt/slides/slide3.xml" Id="R12b17a2d6166415c" /><Relationship Type="http://schemas.openxmlformats.org/officeDocument/2006/relationships/slide" Target="/ppt/slides/slide4.xml" Id="R0145002e64e54e0e" /><Relationship Type="http://schemas.openxmlformats.org/officeDocument/2006/relationships/slide" Target="/ppt/slides/slide5.xml" Id="Rfdb72e27c3e74ced" /><Relationship Type="http://schemas.openxmlformats.org/officeDocument/2006/relationships/slide" Target="/ppt/slides/slide6.xml" Id="Reca661ac50dc4032" /><Relationship Type="http://schemas.openxmlformats.org/officeDocument/2006/relationships/slide" Target="/ppt/slides/slide7.xml" Id="R7773ad9a6c214f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eb629725946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38b6edc9a4580" /><Relationship Type="http://schemas.openxmlformats.org/officeDocument/2006/relationships/theme" Target="/ppt/slideMasters/theme/theme1.xml" Id="R0138a4df432040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e38b6edc9a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f99bc16e647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63a312d5244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6f4daca12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88c24c41b4d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949036dd5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a3018353e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dbe1ea83f41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−3 113 499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12 935 562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12 935 562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v/Bjørn Simonsen, Schønings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913 884 698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SIMONSEN INVEST AS</a:t>
            </a:r>
          </a:p>
        </p:txBody>
      </p:sp>
    </p:spTree>
  </p:cSld>
  <p:clrMapOvr>
    <a:masterClrMapping xmlns:a="http://schemas.openxmlformats.org/drawingml/2006/main"/>
  </p:clrMapOvr>
</p:sld>
</file>