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c1fc0bfcef43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6ab382b524ba7"/>
  </p:sldMasterIdLst>
  <p:sldIdLst>
    <p:sldId xmlns:r="http://schemas.openxmlformats.org/officeDocument/2006/relationships" id="256" r:id="Rd4cc4b4c8f6a4c54"/>
    <p:sldId xmlns:r="http://schemas.openxmlformats.org/officeDocument/2006/relationships" id="257" r:id="Rba74e027cf494203"/>
    <p:sldId xmlns:r="http://schemas.openxmlformats.org/officeDocument/2006/relationships" id="258" r:id="R571a8467b8e84c3c"/>
    <p:sldId xmlns:r="http://schemas.openxmlformats.org/officeDocument/2006/relationships" id="259" r:id="R8545706dc37f4d2c"/>
    <p:sldId xmlns:r="http://schemas.openxmlformats.org/officeDocument/2006/relationships" id="260" r:id="R414cabffc5114d71"/>
    <p:sldId xmlns:r="http://schemas.openxmlformats.org/officeDocument/2006/relationships" id="261" r:id="R5af3a1bfa77d48a8"/>
    <p:sldId xmlns:r="http://schemas.openxmlformats.org/officeDocument/2006/relationships" id="262" r:id="R94c4a9cf65844a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6ab382b524ba7" /><Relationship Type="http://schemas.openxmlformats.org/officeDocument/2006/relationships/slide" Target="/ppt/slides/slide1.xml" Id="Rd4cc4b4c8f6a4c54" /><Relationship Type="http://schemas.openxmlformats.org/officeDocument/2006/relationships/slide" Target="/ppt/slides/slide2.xml" Id="Rba74e027cf494203" /><Relationship Type="http://schemas.openxmlformats.org/officeDocument/2006/relationships/slide" Target="/ppt/slides/slide3.xml" Id="R571a8467b8e84c3c" /><Relationship Type="http://schemas.openxmlformats.org/officeDocument/2006/relationships/slide" Target="/ppt/slides/slide4.xml" Id="R8545706dc37f4d2c" /><Relationship Type="http://schemas.openxmlformats.org/officeDocument/2006/relationships/slide" Target="/ppt/slides/slide5.xml" Id="R414cabffc5114d71" /><Relationship Type="http://schemas.openxmlformats.org/officeDocument/2006/relationships/slide" Target="/ppt/slides/slide6.xml" Id="R5af3a1bfa77d48a8" /><Relationship Type="http://schemas.openxmlformats.org/officeDocument/2006/relationships/slide" Target="/ppt/slides/slide7.xml" Id="R94c4a9cf65844a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0b90a8d534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8e7edc92b46e7" /><Relationship Type="http://schemas.openxmlformats.org/officeDocument/2006/relationships/theme" Target="/ppt/slideMasters/theme/theme1.xml" Id="R8bc84d560f8844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68e7edc92b46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81fb42ec24a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aa122c8be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54fda141d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84f3f6e2e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0aa6534a64d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0aec708f843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1f4bf07154f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CRAFT DISTILLERY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CRAFT DISTILLERY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CRAFT DISTILLERY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CRAFT DISTILLERY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CRAFT DISTILLERY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CRAFT DISTILLERY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23 828 257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−9 198 788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−10 931 381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73 493 456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88 935 593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CRAFT DISTILLERY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 HOLDNING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EIKELAND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EIENDOM-INVEST AS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MHA HOLDING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EAE TOAST AS  –  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BAREKSTEN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CRAFT DISTILLERY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Fleslandsvegen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913 939 913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CRAFT DISTILLERY AS</a:t>
            </a:r>
          </a:p>
        </p:txBody>
      </p:sp>
    </p:spTree>
  </p:cSld>
  <p:clrMapOvr>
    <a:masterClrMapping xmlns:a="http://schemas.openxmlformats.org/drawingml/2006/main"/>
  </p:clrMapOvr>
</p:sld>
</file>