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6c8ed159a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1f34a560e41c2"/>
  </p:sldMasterIdLst>
  <p:sldIdLst>
    <p:sldId xmlns:r="http://schemas.openxmlformats.org/officeDocument/2006/relationships" id="256" r:id="Rb8897455c0b44b91"/>
    <p:sldId xmlns:r="http://schemas.openxmlformats.org/officeDocument/2006/relationships" id="257" r:id="R943bb331c43849bb"/>
    <p:sldId xmlns:r="http://schemas.openxmlformats.org/officeDocument/2006/relationships" id="258" r:id="R3cb136c23b0c4685"/>
    <p:sldId xmlns:r="http://schemas.openxmlformats.org/officeDocument/2006/relationships" id="259" r:id="R591d7d6ef237426e"/>
    <p:sldId xmlns:r="http://schemas.openxmlformats.org/officeDocument/2006/relationships" id="260" r:id="R3d38af5840714904"/>
    <p:sldId xmlns:r="http://schemas.openxmlformats.org/officeDocument/2006/relationships" id="261" r:id="R811f373b0d7040fd"/>
    <p:sldId xmlns:r="http://schemas.openxmlformats.org/officeDocument/2006/relationships" id="262" r:id="Re222f616787b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1f34a560e41c2" /><Relationship Type="http://schemas.openxmlformats.org/officeDocument/2006/relationships/slide" Target="/ppt/slides/slide1.xml" Id="Rb8897455c0b44b91" /><Relationship Type="http://schemas.openxmlformats.org/officeDocument/2006/relationships/slide" Target="/ppt/slides/slide2.xml" Id="R943bb331c43849bb" /><Relationship Type="http://schemas.openxmlformats.org/officeDocument/2006/relationships/slide" Target="/ppt/slides/slide3.xml" Id="R3cb136c23b0c4685" /><Relationship Type="http://schemas.openxmlformats.org/officeDocument/2006/relationships/slide" Target="/ppt/slides/slide4.xml" Id="R591d7d6ef237426e" /><Relationship Type="http://schemas.openxmlformats.org/officeDocument/2006/relationships/slide" Target="/ppt/slides/slide5.xml" Id="R3d38af5840714904" /><Relationship Type="http://schemas.openxmlformats.org/officeDocument/2006/relationships/slide" Target="/ppt/slides/slide6.xml" Id="R811f373b0d7040fd" /><Relationship Type="http://schemas.openxmlformats.org/officeDocument/2006/relationships/slide" Target="/ppt/slides/slide7.xml" Id="Re222f616787b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4fd265569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04c6422e4138" /><Relationship Type="http://schemas.openxmlformats.org/officeDocument/2006/relationships/theme" Target="/ppt/slideMasters/theme/theme1.xml" Id="Rdac1e31d52b4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704c6422e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b9bbab3f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674c6976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e91d5286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a7e5226a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6d085347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e2306e79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4513b9f7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