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9f5ab02754a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1e0e34b1247bc"/>
  </p:sldMasterIdLst>
  <p:sldIdLst>
    <p:sldId xmlns:r="http://schemas.openxmlformats.org/officeDocument/2006/relationships" id="256" r:id="Re82e64be7f984719"/>
    <p:sldId xmlns:r="http://schemas.openxmlformats.org/officeDocument/2006/relationships" id="257" r:id="R8843aeda0b0e404d"/>
    <p:sldId xmlns:r="http://schemas.openxmlformats.org/officeDocument/2006/relationships" id="258" r:id="R0fd70ee79aad434e"/>
    <p:sldId xmlns:r="http://schemas.openxmlformats.org/officeDocument/2006/relationships" id="259" r:id="R5ec3bfb07e904648"/>
    <p:sldId xmlns:r="http://schemas.openxmlformats.org/officeDocument/2006/relationships" id="260" r:id="Raa9adc5f783c4c47"/>
    <p:sldId xmlns:r="http://schemas.openxmlformats.org/officeDocument/2006/relationships" id="261" r:id="Rc134584c5f674b5f"/>
    <p:sldId xmlns:r="http://schemas.openxmlformats.org/officeDocument/2006/relationships" id="262" r:id="R0e679195be1a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1e0e34b1247bc" /><Relationship Type="http://schemas.openxmlformats.org/officeDocument/2006/relationships/slide" Target="/ppt/slides/slide1.xml" Id="Re82e64be7f984719" /><Relationship Type="http://schemas.openxmlformats.org/officeDocument/2006/relationships/slide" Target="/ppt/slides/slide2.xml" Id="R8843aeda0b0e404d" /><Relationship Type="http://schemas.openxmlformats.org/officeDocument/2006/relationships/slide" Target="/ppt/slides/slide3.xml" Id="R0fd70ee79aad434e" /><Relationship Type="http://schemas.openxmlformats.org/officeDocument/2006/relationships/slide" Target="/ppt/slides/slide4.xml" Id="R5ec3bfb07e904648" /><Relationship Type="http://schemas.openxmlformats.org/officeDocument/2006/relationships/slide" Target="/ppt/slides/slide5.xml" Id="Raa9adc5f783c4c47" /><Relationship Type="http://schemas.openxmlformats.org/officeDocument/2006/relationships/slide" Target="/ppt/slides/slide6.xml" Id="Rc134584c5f674b5f" /><Relationship Type="http://schemas.openxmlformats.org/officeDocument/2006/relationships/slide" Target="/ppt/slides/slide7.xml" Id="R0e679195be1a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b8c911087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51901cd0f4c0c" /><Relationship Type="http://schemas.openxmlformats.org/officeDocument/2006/relationships/theme" Target="/ppt/slideMasters/theme/theme1.xml" Id="R457d09fa37fe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651901cd0f4c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39d37dcd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53f9f82a2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35b2e70d1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bdbefde5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8065b535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a02cf5742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1d2557bd5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 AS ble etablert [år] og holder til i Songe.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−489 954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22 508 230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22 790 789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JØRN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ØRJAN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MARKSET NILS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Songevei 297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4909 Songe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jorn@markset.no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913 942 310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FOKUS AS</a:t>
            </a:r>
          </a:p>
        </p:txBody>
      </p:sp>
    </p:spTree>
  </p:cSld>
  <p:clrMapOvr>
    <a:masterClrMapping xmlns:a="http://schemas.openxmlformats.org/drawingml/2006/main"/>
  </p:clrMapOvr>
</p:sld>
</file>