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4de029108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fc170cf2846bf"/>
  </p:sldMasterIdLst>
  <p:sldIdLst>
    <p:sldId xmlns:r="http://schemas.openxmlformats.org/officeDocument/2006/relationships" id="256" r:id="Rd264f2a96164470a"/>
    <p:sldId xmlns:r="http://schemas.openxmlformats.org/officeDocument/2006/relationships" id="257" r:id="R594e7ef910ea4a32"/>
    <p:sldId xmlns:r="http://schemas.openxmlformats.org/officeDocument/2006/relationships" id="258" r:id="R72e2d218bc9d4e0f"/>
    <p:sldId xmlns:r="http://schemas.openxmlformats.org/officeDocument/2006/relationships" id="259" r:id="R99c61146846841e6"/>
    <p:sldId xmlns:r="http://schemas.openxmlformats.org/officeDocument/2006/relationships" id="260" r:id="Rc2c0f8ccf39d45e2"/>
    <p:sldId xmlns:r="http://schemas.openxmlformats.org/officeDocument/2006/relationships" id="261" r:id="R28039a3070314632"/>
    <p:sldId xmlns:r="http://schemas.openxmlformats.org/officeDocument/2006/relationships" id="262" r:id="Ra6e8e9c415a5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fc170cf2846bf" /><Relationship Type="http://schemas.openxmlformats.org/officeDocument/2006/relationships/slide" Target="/ppt/slides/slide1.xml" Id="Rd264f2a96164470a" /><Relationship Type="http://schemas.openxmlformats.org/officeDocument/2006/relationships/slide" Target="/ppt/slides/slide2.xml" Id="R594e7ef910ea4a32" /><Relationship Type="http://schemas.openxmlformats.org/officeDocument/2006/relationships/slide" Target="/ppt/slides/slide3.xml" Id="R72e2d218bc9d4e0f" /><Relationship Type="http://schemas.openxmlformats.org/officeDocument/2006/relationships/slide" Target="/ppt/slides/slide4.xml" Id="R99c61146846841e6" /><Relationship Type="http://schemas.openxmlformats.org/officeDocument/2006/relationships/slide" Target="/ppt/slides/slide5.xml" Id="Rc2c0f8ccf39d45e2" /><Relationship Type="http://schemas.openxmlformats.org/officeDocument/2006/relationships/slide" Target="/ppt/slides/slide6.xml" Id="R28039a3070314632" /><Relationship Type="http://schemas.openxmlformats.org/officeDocument/2006/relationships/slide" Target="/ppt/slides/slide7.xml" Id="Ra6e8e9c415a5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b56ffb00e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620ca50945b5" /><Relationship Type="http://schemas.openxmlformats.org/officeDocument/2006/relationships/theme" Target="/ppt/slideMasters/theme/theme1.xml" Id="R4e14b8daa8ab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5620ca509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30746427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aa88a319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6ad8e2ec7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c6dac67bd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291a554cf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e551104d43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bd7557a0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STILLAS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7 989 856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GAJEWSKI BARTLOMIEJ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Åmotsgutua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37 41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post@bgstillas.no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www.bgstillas.no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