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719769a7bc4a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d610dedfa14097"/>
  </p:sldMasterIdLst>
  <p:sldIdLst>
    <p:sldId xmlns:r="http://schemas.openxmlformats.org/officeDocument/2006/relationships" id="256" r:id="R7572cf2ccf284784"/>
    <p:sldId xmlns:r="http://schemas.openxmlformats.org/officeDocument/2006/relationships" id="257" r:id="Rdaad6db609184432"/>
    <p:sldId xmlns:r="http://schemas.openxmlformats.org/officeDocument/2006/relationships" id="258" r:id="R739feb76322c4d25"/>
    <p:sldId xmlns:r="http://schemas.openxmlformats.org/officeDocument/2006/relationships" id="259" r:id="Ree377f4e0ab5446c"/>
    <p:sldId xmlns:r="http://schemas.openxmlformats.org/officeDocument/2006/relationships" id="260" r:id="R6dd265140c514290"/>
    <p:sldId xmlns:r="http://schemas.openxmlformats.org/officeDocument/2006/relationships" id="261" r:id="Racb066aa74b442e5"/>
    <p:sldId xmlns:r="http://schemas.openxmlformats.org/officeDocument/2006/relationships" id="262" r:id="Rb790e652d7e444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d610dedfa14097" /><Relationship Type="http://schemas.openxmlformats.org/officeDocument/2006/relationships/slide" Target="/ppt/slides/slide1.xml" Id="R7572cf2ccf284784" /><Relationship Type="http://schemas.openxmlformats.org/officeDocument/2006/relationships/slide" Target="/ppt/slides/slide2.xml" Id="Rdaad6db609184432" /><Relationship Type="http://schemas.openxmlformats.org/officeDocument/2006/relationships/slide" Target="/ppt/slides/slide3.xml" Id="R739feb76322c4d25" /><Relationship Type="http://schemas.openxmlformats.org/officeDocument/2006/relationships/slide" Target="/ppt/slides/slide4.xml" Id="Ree377f4e0ab5446c" /><Relationship Type="http://schemas.openxmlformats.org/officeDocument/2006/relationships/slide" Target="/ppt/slides/slide5.xml" Id="R6dd265140c514290" /><Relationship Type="http://schemas.openxmlformats.org/officeDocument/2006/relationships/slide" Target="/ppt/slides/slide6.xml" Id="Racb066aa74b442e5" /><Relationship Type="http://schemas.openxmlformats.org/officeDocument/2006/relationships/slide" Target="/ppt/slides/slide7.xml" Id="Rb790e652d7e444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1e2659a92649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b3f6bcf624db5" /><Relationship Type="http://schemas.openxmlformats.org/officeDocument/2006/relationships/theme" Target="/ppt/slideMasters/theme/theme1.xml" Id="Re7318ea6693d4f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7b3f6bcf624d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97f0cf14c42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5b97d55ad49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dd217462a4b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cab524a9b4b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625118dd444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51104ece841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27af9dbff49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ORSTAD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REVISJON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8 561 370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2 195 428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1 754 092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3 497 166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FRODE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Morenefaret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frode@orstadrevisjon.no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913 957 407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