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aac3af48e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f501a60f64a07"/>
  </p:sldMasterIdLst>
  <p:sldIdLst>
    <p:sldId xmlns:r="http://schemas.openxmlformats.org/officeDocument/2006/relationships" id="256" r:id="R9769dc47037d4816"/>
    <p:sldId xmlns:r="http://schemas.openxmlformats.org/officeDocument/2006/relationships" id="257" r:id="Rb6553b7059414e0e"/>
    <p:sldId xmlns:r="http://schemas.openxmlformats.org/officeDocument/2006/relationships" id="258" r:id="Rb423bb05947e461d"/>
    <p:sldId xmlns:r="http://schemas.openxmlformats.org/officeDocument/2006/relationships" id="259" r:id="R29e6eb27a3fb4961"/>
    <p:sldId xmlns:r="http://schemas.openxmlformats.org/officeDocument/2006/relationships" id="260" r:id="R9ce1a4c78e164afa"/>
    <p:sldId xmlns:r="http://schemas.openxmlformats.org/officeDocument/2006/relationships" id="261" r:id="R3cec15df75fb4ebc"/>
    <p:sldId xmlns:r="http://schemas.openxmlformats.org/officeDocument/2006/relationships" id="262" r:id="R7475a414862c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f501a60f64a07" /><Relationship Type="http://schemas.openxmlformats.org/officeDocument/2006/relationships/slide" Target="/ppt/slides/slide1.xml" Id="R9769dc47037d4816" /><Relationship Type="http://schemas.openxmlformats.org/officeDocument/2006/relationships/slide" Target="/ppt/slides/slide2.xml" Id="Rb6553b7059414e0e" /><Relationship Type="http://schemas.openxmlformats.org/officeDocument/2006/relationships/slide" Target="/ppt/slides/slide3.xml" Id="Rb423bb05947e461d" /><Relationship Type="http://schemas.openxmlformats.org/officeDocument/2006/relationships/slide" Target="/ppt/slides/slide4.xml" Id="R29e6eb27a3fb4961" /><Relationship Type="http://schemas.openxmlformats.org/officeDocument/2006/relationships/slide" Target="/ppt/slides/slide5.xml" Id="R9ce1a4c78e164afa" /><Relationship Type="http://schemas.openxmlformats.org/officeDocument/2006/relationships/slide" Target="/ppt/slides/slide6.xml" Id="R3cec15df75fb4ebc" /><Relationship Type="http://schemas.openxmlformats.org/officeDocument/2006/relationships/slide" Target="/ppt/slides/slide7.xml" Id="R7475a414862c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446041e69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7c3afda54f5a" /><Relationship Type="http://schemas.openxmlformats.org/officeDocument/2006/relationships/theme" Target="/ppt/slideMasters/theme/theme1.xml" Id="Rc29b29f46aef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c7c3afda5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bae3c643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f2b06944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49ff89ca0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49daf497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4a98db6b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3ef5ea6b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f12e3ebd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