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4a09de0e8147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4cb0cb478d4d83"/>
  </p:sldMasterIdLst>
  <p:sldIdLst>
    <p:sldId xmlns:r="http://schemas.openxmlformats.org/officeDocument/2006/relationships" id="256" r:id="R854f416c1f3f4256"/>
    <p:sldId xmlns:r="http://schemas.openxmlformats.org/officeDocument/2006/relationships" id="257" r:id="Rfa6c16f1f78545d3"/>
    <p:sldId xmlns:r="http://schemas.openxmlformats.org/officeDocument/2006/relationships" id="258" r:id="Rb55eb20ffecb4a9c"/>
    <p:sldId xmlns:r="http://schemas.openxmlformats.org/officeDocument/2006/relationships" id="259" r:id="Rc7909c2024284b4b"/>
    <p:sldId xmlns:r="http://schemas.openxmlformats.org/officeDocument/2006/relationships" id="260" r:id="R61e6b5026cc345bc"/>
    <p:sldId xmlns:r="http://schemas.openxmlformats.org/officeDocument/2006/relationships" id="261" r:id="R90a66cc716734154"/>
    <p:sldId xmlns:r="http://schemas.openxmlformats.org/officeDocument/2006/relationships" id="262" r:id="Rc44be3c6b2804c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4cb0cb478d4d83" /><Relationship Type="http://schemas.openxmlformats.org/officeDocument/2006/relationships/slide" Target="/ppt/slides/slide1.xml" Id="R854f416c1f3f4256" /><Relationship Type="http://schemas.openxmlformats.org/officeDocument/2006/relationships/slide" Target="/ppt/slides/slide2.xml" Id="Rfa6c16f1f78545d3" /><Relationship Type="http://schemas.openxmlformats.org/officeDocument/2006/relationships/slide" Target="/ppt/slides/slide3.xml" Id="Rb55eb20ffecb4a9c" /><Relationship Type="http://schemas.openxmlformats.org/officeDocument/2006/relationships/slide" Target="/ppt/slides/slide4.xml" Id="Rc7909c2024284b4b" /><Relationship Type="http://schemas.openxmlformats.org/officeDocument/2006/relationships/slide" Target="/ppt/slides/slide5.xml" Id="R61e6b5026cc345bc" /><Relationship Type="http://schemas.openxmlformats.org/officeDocument/2006/relationships/slide" Target="/ppt/slides/slide6.xml" Id="R90a66cc716734154" /><Relationship Type="http://schemas.openxmlformats.org/officeDocument/2006/relationships/slide" Target="/ppt/slides/slide7.xml" Id="Rc44be3c6b2804c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963744177344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68d1879764a2c" /><Relationship Type="http://schemas.openxmlformats.org/officeDocument/2006/relationships/theme" Target="/ppt/slideMasters/theme/theme1.xml" Id="R5e871a3552bb4c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b68d1879764a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c2361797e4b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a138c58314c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10a7c785149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cff7e9e0946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1ea2da26844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fd51ec7de44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1957733244c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ALTA BEDRIFTSMASSASJE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BEDRIFTSMASSASJE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ALTA BEDRIFTSMASSASJE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BEDRIFTSMASSASJE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BEDRIFTSMASSASJE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BEDRIFTSMASSASJE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1 437 064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−1 015 962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160 954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BEDRIFTSMASSASJE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HAJRI KAROLINE HENRIKSEN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ROLAND PAUL-HARALD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BEDRIFTSMASSASJE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Altaveien 96B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9513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913 976 045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BEDRIFTSMASSASJE AS</a:t>
            </a:r>
          </a:p>
        </p:txBody>
      </p:sp>
    </p:spTree>
  </p:cSld>
  <p:clrMapOvr>
    <a:masterClrMapping xmlns:a="http://schemas.openxmlformats.org/drawingml/2006/main"/>
  </p:clrMapOvr>
</p:sld>
</file>