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5dab92b9e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06e312f7d4ec5"/>
  </p:sldMasterIdLst>
  <p:sldIdLst>
    <p:sldId xmlns:r="http://schemas.openxmlformats.org/officeDocument/2006/relationships" id="256" r:id="Rf10146e4a2624a3b"/>
    <p:sldId xmlns:r="http://schemas.openxmlformats.org/officeDocument/2006/relationships" id="257" r:id="R8217406c699c4160"/>
    <p:sldId xmlns:r="http://schemas.openxmlformats.org/officeDocument/2006/relationships" id="258" r:id="R93bb9902ba9049e7"/>
    <p:sldId xmlns:r="http://schemas.openxmlformats.org/officeDocument/2006/relationships" id="259" r:id="R251b88dd34084b67"/>
    <p:sldId xmlns:r="http://schemas.openxmlformats.org/officeDocument/2006/relationships" id="260" r:id="R975f29dd5e294b38"/>
    <p:sldId xmlns:r="http://schemas.openxmlformats.org/officeDocument/2006/relationships" id="261" r:id="R7056133037f3404b"/>
    <p:sldId xmlns:r="http://schemas.openxmlformats.org/officeDocument/2006/relationships" id="262" r:id="R7413b693d0b8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06e312f7d4ec5" /><Relationship Type="http://schemas.openxmlformats.org/officeDocument/2006/relationships/slide" Target="/ppt/slides/slide1.xml" Id="Rf10146e4a2624a3b" /><Relationship Type="http://schemas.openxmlformats.org/officeDocument/2006/relationships/slide" Target="/ppt/slides/slide2.xml" Id="R8217406c699c4160" /><Relationship Type="http://schemas.openxmlformats.org/officeDocument/2006/relationships/slide" Target="/ppt/slides/slide3.xml" Id="R93bb9902ba9049e7" /><Relationship Type="http://schemas.openxmlformats.org/officeDocument/2006/relationships/slide" Target="/ppt/slides/slide4.xml" Id="R251b88dd34084b67" /><Relationship Type="http://schemas.openxmlformats.org/officeDocument/2006/relationships/slide" Target="/ppt/slides/slide5.xml" Id="R975f29dd5e294b38" /><Relationship Type="http://schemas.openxmlformats.org/officeDocument/2006/relationships/slide" Target="/ppt/slides/slide6.xml" Id="R7056133037f3404b" /><Relationship Type="http://schemas.openxmlformats.org/officeDocument/2006/relationships/slide" Target="/ppt/slides/slide7.xml" Id="R7413b693d0b8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49820c844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42a9991a8484f" /><Relationship Type="http://schemas.openxmlformats.org/officeDocument/2006/relationships/theme" Target="/ppt/slideMasters/theme/theme1.xml" Id="Rf3011da60e7e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42a9991a8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247cbecd4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9f7c4660d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855e7a24540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6d254951d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2ca562781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4a56ae848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dfa6db1a9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13 908 187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60 106 769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60 517 056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PETTER BOIS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Bois Andreassen, Skonnerten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