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92bcd71b8d48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9e9bcf070a4483"/>
  </p:sldMasterIdLst>
  <p:sldIdLst>
    <p:sldId xmlns:r="http://schemas.openxmlformats.org/officeDocument/2006/relationships" id="256" r:id="Rb5506c2c995f4a3c"/>
    <p:sldId xmlns:r="http://schemas.openxmlformats.org/officeDocument/2006/relationships" id="257" r:id="R9a6dd84b36ac49ee"/>
    <p:sldId xmlns:r="http://schemas.openxmlformats.org/officeDocument/2006/relationships" id="258" r:id="R8ac81571e86847d8"/>
    <p:sldId xmlns:r="http://schemas.openxmlformats.org/officeDocument/2006/relationships" id="259" r:id="Rc0f84cc984594a22"/>
    <p:sldId xmlns:r="http://schemas.openxmlformats.org/officeDocument/2006/relationships" id="260" r:id="R1360ca5c2c4b4ac0"/>
    <p:sldId xmlns:r="http://schemas.openxmlformats.org/officeDocument/2006/relationships" id="261" r:id="Re86854dc515e4f89"/>
    <p:sldId xmlns:r="http://schemas.openxmlformats.org/officeDocument/2006/relationships" id="262" r:id="R971e15a7747846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9e9bcf070a4483" /><Relationship Type="http://schemas.openxmlformats.org/officeDocument/2006/relationships/slide" Target="/ppt/slides/slide1.xml" Id="Rb5506c2c995f4a3c" /><Relationship Type="http://schemas.openxmlformats.org/officeDocument/2006/relationships/slide" Target="/ppt/slides/slide2.xml" Id="R9a6dd84b36ac49ee" /><Relationship Type="http://schemas.openxmlformats.org/officeDocument/2006/relationships/slide" Target="/ppt/slides/slide3.xml" Id="R8ac81571e86847d8" /><Relationship Type="http://schemas.openxmlformats.org/officeDocument/2006/relationships/slide" Target="/ppt/slides/slide4.xml" Id="Rc0f84cc984594a22" /><Relationship Type="http://schemas.openxmlformats.org/officeDocument/2006/relationships/slide" Target="/ppt/slides/slide5.xml" Id="R1360ca5c2c4b4ac0" /><Relationship Type="http://schemas.openxmlformats.org/officeDocument/2006/relationships/slide" Target="/ppt/slides/slide6.xml" Id="Re86854dc515e4f89" /><Relationship Type="http://schemas.openxmlformats.org/officeDocument/2006/relationships/slide" Target="/ppt/slides/slide7.xml" Id="R971e15a7747846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75a1140f694b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4bec1db9a4af2" /><Relationship Type="http://schemas.openxmlformats.org/officeDocument/2006/relationships/theme" Target="/ppt/slideMasters/theme/theme1.xml" Id="R71744d74c39641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a4bec1db9a4a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31353e56c4f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6acab5cb34d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0600d6ce942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5cd12d93e45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9211df1aa43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9da71e26a48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ac894d9a340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SAACO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SAACO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6 079 116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21 019 379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22 605 957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SVEIN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914 046 424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