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e9123788d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514b0780b4b05"/>
  </p:sldMasterIdLst>
  <p:sldIdLst>
    <p:sldId xmlns:r="http://schemas.openxmlformats.org/officeDocument/2006/relationships" id="256" r:id="R6d2aba4c69fe4f38"/>
    <p:sldId xmlns:r="http://schemas.openxmlformats.org/officeDocument/2006/relationships" id="257" r:id="R67412f2d5fd04685"/>
    <p:sldId xmlns:r="http://schemas.openxmlformats.org/officeDocument/2006/relationships" id="258" r:id="R7009196e85e64721"/>
    <p:sldId xmlns:r="http://schemas.openxmlformats.org/officeDocument/2006/relationships" id="259" r:id="R308afe1b223e4caa"/>
    <p:sldId xmlns:r="http://schemas.openxmlformats.org/officeDocument/2006/relationships" id="260" r:id="R500d7322e537405a"/>
    <p:sldId xmlns:r="http://schemas.openxmlformats.org/officeDocument/2006/relationships" id="261" r:id="Rbe34affaeb2d4ac9"/>
    <p:sldId xmlns:r="http://schemas.openxmlformats.org/officeDocument/2006/relationships" id="262" r:id="R200212970567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514b0780b4b05" /><Relationship Type="http://schemas.openxmlformats.org/officeDocument/2006/relationships/slide" Target="/ppt/slides/slide1.xml" Id="R6d2aba4c69fe4f38" /><Relationship Type="http://schemas.openxmlformats.org/officeDocument/2006/relationships/slide" Target="/ppt/slides/slide2.xml" Id="R67412f2d5fd04685" /><Relationship Type="http://schemas.openxmlformats.org/officeDocument/2006/relationships/slide" Target="/ppt/slides/slide3.xml" Id="R7009196e85e64721" /><Relationship Type="http://schemas.openxmlformats.org/officeDocument/2006/relationships/slide" Target="/ppt/slides/slide4.xml" Id="R308afe1b223e4caa" /><Relationship Type="http://schemas.openxmlformats.org/officeDocument/2006/relationships/slide" Target="/ppt/slides/slide5.xml" Id="R500d7322e537405a" /><Relationship Type="http://schemas.openxmlformats.org/officeDocument/2006/relationships/slide" Target="/ppt/slides/slide6.xml" Id="Rbe34affaeb2d4ac9" /><Relationship Type="http://schemas.openxmlformats.org/officeDocument/2006/relationships/slide" Target="/ppt/slides/slide7.xml" Id="R200212970567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b08e0b1a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222748f9445b5" /><Relationship Type="http://schemas.openxmlformats.org/officeDocument/2006/relationships/theme" Target="/ppt/slideMasters/theme/theme1.xml" Id="Red9aa305e22b44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222748f94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b2f68576b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f45ea50b2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4112e962c47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63d86fc848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9cd021b9c4b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a7d4ae7b546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a96663b66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 CAPITAL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 CAPITAL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−2 235 161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−2 224 858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−499 435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LINDAAS INVEST AS  –  65,5 %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BLC HOLDING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HARALD SÆTH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SYLTE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INNOVATION CAPITAL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JOAKIM MAGNUS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 CAPITAL I AS</a:t>
            </a:r>
          </a:p>
        </p:txBody>
      </p:sp>
    </p:spTree>
  </p:cSld>
  <p:clrMapOvr>
    <a:masterClrMapping xmlns:a="http://schemas.openxmlformats.org/drawingml/2006/main"/>
  </p:clrMapOvr>
</p:sld>
</file>