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304819546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ec7ada1db49f5"/>
  </p:sldMasterIdLst>
  <p:sldIdLst>
    <p:sldId xmlns:r="http://schemas.openxmlformats.org/officeDocument/2006/relationships" id="256" r:id="Rb3132dd5a92748e6"/>
    <p:sldId xmlns:r="http://schemas.openxmlformats.org/officeDocument/2006/relationships" id="257" r:id="R480bec65705c49b4"/>
    <p:sldId xmlns:r="http://schemas.openxmlformats.org/officeDocument/2006/relationships" id="258" r:id="R40994888cab24d3a"/>
    <p:sldId xmlns:r="http://schemas.openxmlformats.org/officeDocument/2006/relationships" id="259" r:id="Reb8865608c0c4d11"/>
    <p:sldId xmlns:r="http://schemas.openxmlformats.org/officeDocument/2006/relationships" id="260" r:id="R31a9d9036dd34889"/>
    <p:sldId xmlns:r="http://schemas.openxmlformats.org/officeDocument/2006/relationships" id="261" r:id="R5f888fba50eb417a"/>
    <p:sldId xmlns:r="http://schemas.openxmlformats.org/officeDocument/2006/relationships" id="262" r:id="R862e2af25c33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ec7ada1db49f5" /><Relationship Type="http://schemas.openxmlformats.org/officeDocument/2006/relationships/slide" Target="/ppt/slides/slide1.xml" Id="Rb3132dd5a92748e6" /><Relationship Type="http://schemas.openxmlformats.org/officeDocument/2006/relationships/slide" Target="/ppt/slides/slide2.xml" Id="R480bec65705c49b4" /><Relationship Type="http://schemas.openxmlformats.org/officeDocument/2006/relationships/slide" Target="/ppt/slides/slide3.xml" Id="R40994888cab24d3a" /><Relationship Type="http://schemas.openxmlformats.org/officeDocument/2006/relationships/slide" Target="/ppt/slides/slide4.xml" Id="Reb8865608c0c4d11" /><Relationship Type="http://schemas.openxmlformats.org/officeDocument/2006/relationships/slide" Target="/ppt/slides/slide5.xml" Id="R31a9d9036dd34889" /><Relationship Type="http://schemas.openxmlformats.org/officeDocument/2006/relationships/slide" Target="/ppt/slides/slide6.xml" Id="R5f888fba50eb417a" /><Relationship Type="http://schemas.openxmlformats.org/officeDocument/2006/relationships/slide" Target="/ppt/slides/slide7.xml" Id="R862e2af25c33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c65a1487f41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df7ff7fa14182" /><Relationship Type="http://schemas.openxmlformats.org/officeDocument/2006/relationships/theme" Target="/ppt/slideMasters/theme/theme1.xml" Id="Rb39e4486c500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0df7ff7fa1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a557849b94e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b6ebe3bbc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2dc4a5a52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8362e22c34c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2a6408ed5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f0ab058fd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e8d4a8769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MODERNE HJEM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MODERNE HJEM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286 422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MSW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MODERNE HJEM AS</a:t>
            </a:r>
          </a:p>
        </p:txBody>
      </p:sp>
    </p:spTree>
  </p:cSld>
  <p:clrMapOvr>
    <a:masterClrMapping xmlns:a="http://schemas.openxmlformats.org/drawingml/2006/main"/>
  </p:clrMapOvr>
</p:sld>
</file>