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03359b60b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829eeb6a3476e"/>
  </p:sldMasterIdLst>
  <p:sldIdLst>
    <p:sldId xmlns:r="http://schemas.openxmlformats.org/officeDocument/2006/relationships" id="256" r:id="R5b82201f779f45cf"/>
    <p:sldId xmlns:r="http://schemas.openxmlformats.org/officeDocument/2006/relationships" id="257" r:id="R3abd2c2123f7471e"/>
    <p:sldId xmlns:r="http://schemas.openxmlformats.org/officeDocument/2006/relationships" id="258" r:id="Rd41d927639464fed"/>
    <p:sldId xmlns:r="http://schemas.openxmlformats.org/officeDocument/2006/relationships" id="259" r:id="Re915bc35663c4678"/>
    <p:sldId xmlns:r="http://schemas.openxmlformats.org/officeDocument/2006/relationships" id="260" r:id="R1e5ee13f4f324e59"/>
    <p:sldId xmlns:r="http://schemas.openxmlformats.org/officeDocument/2006/relationships" id="261" r:id="R377dded3cb6442a3"/>
    <p:sldId xmlns:r="http://schemas.openxmlformats.org/officeDocument/2006/relationships" id="262" r:id="Rb415c0e4c9a3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829eeb6a3476e" /><Relationship Type="http://schemas.openxmlformats.org/officeDocument/2006/relationships/slide" Target="/ppt/slides/slide1.xml" Id="R5b82201f779f45cf" /><Relationship Type="http://schemas.openxmlformats.org/officeDocument/2006/relationships/slide" Target="/ppt/slides/slide2.xml" Id="R3abd2c2123f7471e" /><Relationship Type="http://schemas.openxmlformats.org/officeDocument/2006/relationships/slide" Target="/ppt/slides/slide3.xml" Id="Rd41d927639464fed" /><Relationship Type="http://schemas.openxmlformats.org/officeDocument/2006/relationships/slide" Target="/ppt/slides/slide4.xml" Id="Re915bc35663c4678" /><Relationship Type="http://schemas.openxmlformats.org/officeDocument/2006/relationships/slide" Target="/ppt/slides/slide5.xml" Id="R1e5ee13f4f324e59" /><Relationship Type="http://schemas.openxmlformats.org/officeDocument/2006/relationships/slide" Target="/ppt/slides/slide6.xml" Id="R377dded3cb6442a3" /><Relationship Type="http://schemas.openxmlformats.org/officeDocument/2006/relationships/slide" Target="/ppt/slides/slide7.xml" Id="Rb415c0e4c9a3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79e575f4f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f9565905c4d08" /><Relationship Type="http://schemas.openxmlformats.org/officeDocument/2006/relationships/theme" Target="/ppt/slideMasters/theme/theme1.xml" Id="Rd50d783c9554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f9565905c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7cc7d3d2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6303147b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72fbfb74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293959a15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71b705c7d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129cd3b63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6f2eae5a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HPL SPAREBØSSE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HPL SPAREBØSSE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17 293 334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HP Melby, Kirkeveien 37B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