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3774bd1ed3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7a518d4b6c451a"/>
  </p:sldMasterIdLst>
  <p:sldIdLst>
    <p:sldId xmlns:r="http://schemas.openxmlformats.org/officeDocument/2006/relationships" id="256" r:id="Rf48a2b7c87204576"/>
    <p:sldId xmlns:r="http://schemas.openxmlformats.org/officeDocument/2006/relationships" id="257" r:id="R764a8fe43d774014"/>
    <p:sldId xmlns:r="http://schemas.openxmlformats.org/officeDocument/2006/relationships" id="258" r:id="R4b5f02a3cc7543fc"/>
    <p:sldId xmlns:r="http://schemas.openxmlformats.org/officeDocument/2006/relationships" id="259" r:id="Ra194020630624eda"/>
    <p:sldId xmlns:r="http://schemas.openxmlformats.org/officeDocument/2006/relationships" id="260" r:id="Rfee88a96869b4718"/>
    <p:sldId xmlns:r="http://schemas.openxmlformats.org/officeDocument/2006/relationships" id="261" r:id="Ra2b83b1d3dd6430a"/>
    <p:sldId xmlns:r="http://schemas.openxmlformats.org/officeDocument/2006/relationships" id="262" r:id="Rcb09728d112345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a518d4b6c451a" /><Relationship Type="http://schemas.openxmlformats.org/officeDocument/2006/relationships/slide" Target="/ppt/slides/slide1.xml" Id="Rf48a2b7c87204576" /><Relationship Type="http://schemas.openxmlformats.org/officeDocument/2006/relationships/slide" Target="/ppt/slides/slide2.xml" Id="R764a8fe43d774014" /><Relationship Type="http://schemas.openxmlformats.org/officeDocument/2006/relationships/slide" Target="/ppt/slides/slide3.xml" Id="R4b5f02a3cc7543fc" /><Relationship Type="http://schemas.openxmlformats.org/officeDocument/2006/relationships/slide" Target="/ppt/slides/slide4.xml" Id="Ra194020630624eda" /><Relationship Type="http://schemas.openxmlformats.org/officeDocument/2006/relationships/slide" Target="/ppt/slides/slide5.xml" Id="Rfee88a96869b4718" /><Relationship Type="http://schemas.openxmlformats.org/officeDocument/2006/relationships/slide" Target="/ppt/slides/slide6.xml" Id="Ra2b83b1d3dd6430a" /><Relationship Type="http://schemas.openxmlformats.org/officeDocument/2006/relationships/slide" Target="/ppt/slides/slide7.xml" Id="Rcb09728d112345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631619db3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e6217651a49f3" /><Relationship Type="http://schemas.openxmlformats.org/officeDocument/2006/relationships/theme" Target="/ppt/slideMasters/theme/theme1.xml" Id="R1bdc16c9ddfc46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de6217651a49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875db59464f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37533fdf746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edb6e8c98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61855b9c941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3ebb0dc34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d613d21c44a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0705a0240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TRENINGSSENTER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TRENINGSSENTER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TRENINGSSENTER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TRENINGSSENTER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TRENINGSSENTER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TRENINGSSENTER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399 025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370 962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538 142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TRENINGSSENTER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MARIE SÆVERUD-MEHAMMER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HELGE SÆVERUD-MEHAMMER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TRENINGSSENTER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Uggdalsdalen 209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914 080 045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TRENINGSSENTER AS</a:t>
            </a:r>
          </a:p>
        </p:txBody>
      </p:sp>
    </p:spTree>
  </p:cSld>
  <p:clrMapOvr>
    <a:masterClrMapping xmlns:a="http://schemas.openxmlformats.org/drawingml/2006/main"/>
  </p:clrMapOvr>
</p:sld>
</file>