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fb750c6c8447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aafc20753b44ef"/>
  </p:sldMasterIdLst>
  <p:sldIdLst>
    <p:sldId xmlns:r="http://schemas.openxmlformats.org/officeDocument/2006/relationships" id="256" r:id="R090c5dfbde774425"/>
    <p:sldId xmlns:r="http://schemas.openxmlformats.org/officeDocument/2006/relationships" id="257" r:id="R5cdb24b3028e426c"/>
    <p:sldId xmlns:r="http://schemas.openxmlformats.org/officeDocument/2006/relationships" id="258" r:id="R1fca1f83aa49420d"/>
    <p:sldId xmlns:r="http://schemas.openxmlformats.org/officeDocument/2006/relationships" id="259" r:id="Rbeeb6d049f2d4d34"/>
    <p:sldId xmlns:r="http://schemas.openxmlformats.org/officeDocument/2006/relationships" id="260" r:id="R689905682d0740e9"/>
    <p:sldId xmlns:r="http://schemas.openxmlformats.org/officeDocument/2006/relationships" id="261" r:id="R9a54dad856d540c2"/>
    <p:sldId xmlns:r="http://schemas.openxmlformats.org/officeDocument/2006/relationships" id="262" r:id="Rd4537db4e97240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aafc20753b44ef" /><Relationship Type="http://schemas.openxmlformats.org/officeDocument/2006/relationships/slide" Target="/ppt/slides/slide1.xml" Id="R090c5dfbde774425" /><Relationship Type="http://schemas.openxmlformats.org/officeDocument/2006/relationships/slide" Target="/ppt/slides/slide2.xml" Id="R5cdb24b3028e426c" /><Relationship Type="http://schemas.openxmlformats.org/officeDocument/2006/relationships/slide" Target="/ppt/slides/slide3.xml" Id="R1fca1f83aa49420d" /><Relationship Type="http://schemas.openxmlformats.org/officeDocument/2006/relationships/slide" Target="/ppt/slides/slide4.xml" Id="Rbeeb6d049f2d4d34" /><Relationship Type="http://schemas.openxmlformats.org/officeDocument/2006/relationships/slide" Target="/ppt/slides/slide5.xml" Id="R689905682d0740e9" /><Relationship Type="http://schemas.openxmlformats.org/officeDocument/2006/relationships/slide" Target="/ppt/slides/slide6.xml" Id="R9a54dad856d540c2" /><Relationship Type="http://schemas.openxmlformats.org/officeDocument/2006/relationships/slide" Target="/ppt/slides/slide7.xml" Id="Rd4537db4e97240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4a9995a39f46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8002c838b4aab" /><Relationship Type="http://schemas.openxmlformats.org/officeDocument/2006/relationships/theme" Target="/ppt/slideMasters/theme/theme1.xml" Id="R6b79ac07db5d44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28002c838b4a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5e4a5eb2d4d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9aa4e4e6e4d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99c0fc75348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db568c4a643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b60f8ffde4d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bb4afe40f4b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10b41181041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BRUNVOLL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BRUNVOLL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BRUNVOLL HOLDING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BRUNVOLL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BRUNVOLL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BRUNVOLL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5 299 365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−9 770 141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217 782 262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779 507 744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1 202 040 681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BRUNVOLL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BITSCOM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B INVEST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BRUNVOLL INVEST AS  –  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EMA HOLDING AS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O-HOI AS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BBM HOLDING AS  –  5,6 %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BRUNVOLL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Eikremsvingen 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21 96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office@brunvoll.no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www.brunvoll.no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914 084 156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BRUNVOLL HOLDING AS</a:t>
            </a:r>
          </a:p>
        </p:txBody>
      </p:sp>
    </p:spTree>
  </p:cSld>
  <p:clrMapOvr>
    <a:masterClrMapping xmlns:a="http://schemas.openxmlformats.org/drawingml/2006/main"/>
  </p:clrMapOvr>
</p:sld>
</file>