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04eed4e82444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e72ae812f8460b"/>
  </p:sldMasterIdLst>
  <p:sldIdLst>
    <p:sldId xmlns:r="http://schemas.openxmlformats.org/officeDocument/2006/relationships" id="256" r:id="R5eb928bfd9ef48d4"/>
    <p:sldId xmlns:r="http://schemas.openxmlformats.org/officeDocument/2006/relationships" id="257" r:id="Raf33cb65777a43ee"/>
    <p:sldId xmlns:r="http://schemas.openxmlformats.org/officeDocument/2006/relationships" id="258" r:id="R510d2ed9e77945dd"/>
    <p:sldId xmlns:r="http://schemas.openxmlformats.org/officeDocument/2006/relationships" id="259" r:id="Rdd27971deee047a1"/>
    <p:sldId xmlns:r="http://schemas.openxmlformats.org/officeDocument/2006/relationships" id="260" r:id="Re64ddbaeced24472"/>
    <p:sldId xmlns:r="http://schemas.openxmlformats.org/officeDocument/2006/relationships" id="261" r:id="Rf836c309d03e4126"/>
    <p:sldId xmlns:r="http://schemas.openxmlformats.org/officeDocument/2006/relationships" id="262" r:id="Re9663841df8644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e72ae812f8460b" /><Relationship Type="http://schemas.openxmlformats.org/officeDocument/2006/relationships/slide" Target="/ppt/slides/slide1.xml" Id="R5eb928bfd9ef48d4" /><Relationship Type="http://schemas.openxmlformats.org/officeDocument/2006/relationships/slide" Target="/ppt/slides/slide2.xml" Id="Raf33cb65777a43ee" /><Relationship Type="http://schemas.openxmlformats.org/officeDocument/2006/relationships/slide" Target="/ppt/slides/slide3.xml" Id="R510d2ed9e77945dd" /><Relationship Type="http://schemas.openxmlformats.org/officeDocument/2006/relationships/slide" Target="/ppt/slides/slide4.xml" Id="Rdd27971deee047a1" /><Relationship Type="http://schemas.openxmlformats.org/officeDocument/2006/relationships/slide" Target="/ppt/slides/slide5.xml" Id="Re64ddbaeced24472" /><Relationship Type="http://schemas.openxmlformats.org/officeDocument/2006/relationships/slide" Target="/ppt/slides/slide6.xml" Id="Rf836c309d03e4126" /><Relationship Type="http://schemas.openxmlformats.org/officeDocument/2006/relationships/slide" Target="/ppt/slides/slide7.xml" Id="Re9663841df8644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f7b517c554b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840650d584a91" /><Relationship Type="http://schemas.openxmlformats.org/officeDocument/2006/relationships/theme" Target="/ppt/slideMasters/theme/theme1.xml" Id="R1c4756e306ef47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e840650d584a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fdfe174444c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911afbc7248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99c32fdff47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097f7ba2e48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79842458d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5750cbe204f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c982038df4d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 FINANS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−525 290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−24 480 587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22 391 759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97 857 651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ARNE TYSE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 EIENDOMSINVEST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88 37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kurt.arne@frontagruppen.no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914 087 023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