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850f84656348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c0b48ce3e041ec"/>
  </p:sldMasterIdLst>
  <p:sldIdLst>
    <p:sldId xmlns:r="http://schemas.openxmlformats.org/officeDocument/2006/relationships" id="256" r:id="R73e6ee50b1e14934"/>
    <p:sldId xmlns:r="http://schemas.openxmlformats.org/officeDocument/2006/relationships" id="257" r:id="R54421b39f0514b8b"/>
    <p:sldId xmlns:r="http://schemas.openxmlformats.org/officeDocument/2006/relationships" id="258" r:id="R1e10669f9c0e438d"/>
    <p:sldId xmlns:r="http://schemas.openxmlformats.org/officeDocument/2006/relationships" id="259" r:id="R096a77f67621483e"/>
    <p:sldId xmlns:r="http://schemas.openxmlformats.org/officeDocument/2006/relationships" id="260" r:id="R20b4e8cc6bc34045"/>
    <p:sldId xmlns:r="http://schemas.openxmlformats.org/officeDocument/2006/relationships" id="261" r:id="R970fceb0bbc046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0b48ce3e041ec" /><Relationship Type="http://schemas.openxmlformats.org/officeDocument/2006/relationships/slide" Target="/ppt/slides/slide1.xml" Id="R73e6ee50b1e14934" /><Relationship Type="http://schemas.openxmlformats.org/officeDocument/2006/relationships/slide" Target="/ppt/slides/slide2.xml" Id="R54421b39f0514b8b" /><Relationship Type="http://schemas.openxmlformats.org/officeDocument/2006/relationships/slide" Target="/ppt/slides/slide3.xml" Id="R1e10669f9c0e438d" /><Relationship Type="http://schemas.openxmlformats.org/officeDocument/2006/relationships/slide" Target="/ppt/slides/slide4.xml" Id="R096a77f67621483e" /><Relationship Type="http://schemas.openxmlformats.org/officeDocument/2006/relationships/slide" Target="/ppt/slides/slide5.xml" Id="R20b4e8cc6bc34045" /><Relationship Type="http://schemas.openxmlformats.org/officeDocument/2006/relationships/slide" Target="/ppt/slides/slide6.xml" Id="R970fceb0bbc046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11af7386a845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a91dc60ce4466" /><Relationship Type="http://schemas.openxmlformats.org/officeDocument/2006/relationships/theme" Target="/ppt/slideMasters/theme/theme1.xml" Id="R3f812474f2f14b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5a91dc60ce44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e86b617c64a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3dbc83f4a46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bad0ac0034a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28a75db4740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fe9ca9a744a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4c76c4c8d41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AQUARIUS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AQUARIUS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AQUARIUS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AQUARIUS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AQUARIUS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AQUARIUS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Stokksundveien 1288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7177 Revsnes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914 090 113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AQUARIUS EIENDOM AS</a:t>
            </a:r>
          </a:p>
        </p:txBody>
      </p:sp>
    </p:spTree>
  </p:cSld>
  <p:clrMapOvr>
    <a:masterClrMapping xmlns:a="http://schemas.openxmlformats.org/drawingml/2006/main"/>
  </p:clrMapOvr>
</p:sld>
</file>