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1485afa9d9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690dcd712541d6"/>
  </p:sldMasterIdLst>
  <p:sldIdLst>
    <p:sldId xmlns:r="http://schemas.openxmlformats.org/officeDocument/2006/relationships" id="256" r:id="Rb08bb56d931e4c0a"/>
    <p:sldId xmlns:r="http://schemas.openxmlformats.org/officeDocument/2006/relationships" id="257" r:id="Rc1ab148d0859453e"/>
    <p:sldId xmlns:r="http://schemas.openxmlformats.org/officeDocument/2006/relationships" id="258" r:id="R7b0283e64f42479a"/>
    <p:sldId xmlns:r="http://schemas.openxmlformats.org/officeDocument/2006/relationships" id="259" r:id="R19e19c18e62c46f3"/>
    <p:sldId xmlns:r="http://schemas.openxmlformats.org/officeDocument/2006/relationships" id="260" r:id="R747867887934476c"/>
    <p:sldId xmlns:r="http://schemas.openxmlformats.org/officeDocument/2006/relationships" id="261" r:id="R765b0566717045bc"/>
    <p:sldId xmlns:r="http://schemas.openxmlformats.org/officeDocument/2006/relationships" id="262" r:id="R979e6848b4b4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90dcd712541d6" /><Relationship Type="http://schemas.openxmlformats.org/officeDocument/2006/relationships/slide" Target="/ppt/slides/slide1.xml" Id="Rb08bb56d931e4c0a" /><Relationship Type="http://schemas.openxmlformats.org/officeDocument/2006/relationships/slide" Target="/ppt/slides/slide2.xml" Id="Rc1ab148d0859453e" /><Relationship Type="http://schemas.openxmlformats.org/officeDocument/2006/relationships/slide" Target="/ppt/slides/slide3.xml" Id="R7b0283e64f42479a" /><Relationship Type="http://schemas.openxmlformats.org/officeDocument/2006/relationships/slide" Target="/ppt/slides/slide4.xml" Id="R19e19c18e62c46f3" /><Relationship Type="http://schemas.openxmlformats.org/officeDocument/2006/relationships/slide" Target="/ppt/slides/slide5.xml" Id="R747867887934476c" /><Relationship Type="http://schemas.openxmlformats.org/officeDocument/2006/relationships/slide" Target="/ppt/slides/slide6.xml" Id="R765b0566717045bc" /><Relationship Type="http://schemas.openxmlformats.org/officeDocument/2006/relationships/slide" Target="/ppt/slides/slide7.xml" Id="R979e6848b4b4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17d1c170a43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2f814eade4924" /><Relationship Type="http://schemas.openxmlformats.org/officeDocument/2006/relationships/theme" Target="/ppt/slideMasters/theme/theme1.xml" Id="Rb2ba23c948e342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b2f814eade49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76ba678ae4e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4ad137f5f4e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fe48d17894e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c88b2ce8d44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fd0afbeb04b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f1d1c98804d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b898deaa147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AQUARIUS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AQUARIUS EIENDOM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273 329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−2 178 634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−2 895 931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9 500 540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Stokksundveien 1288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914 090 113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EIENDOM AS</a:t>
            </a:r>
          </a:p>
        </p:txBody>
      </p:sp>
    </p:spTree>
  </p:cSld>
  <p:clrMapOvr>
    <a:masterClrMapping xmlns:a="http://schemas.openxmlformats.org/drawingml/2006/main"/>
  </p:clrMapOvr>
</p:sld>
</file>