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472488ed7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c15c42dce4a0d"/>
  </p:sldMasterIdLst>
  <p:sldIdLst>
    <p:sldId xmlns:r="http://schemas.openxmlformats.org/officeDocument/2006/relationships" id="256" r:id="R610400c3d869476d"/>
    <p:sldId xmlns:r="http://schemas.openxmlformats.org/officeDocument/2006/relationships" id="257" r:id="R7475e8e3ed664601"/>
    <p:sldId xmlns:r="http://schemas.openxmlformats.org/officeDocument/2006/relationships" id="258" r:id="R4282adbafc7a4a99"/>
    <p:sldId xmlns:r="http://schemas.openxmlformats.org/officeDocument/2006/relationships" id="259" r:id="R611df0cee606434e"/>
    <p:sldId xmlns:r="http://schemas.openxmlformats.org/officeDocument/2006/relationships" id="260" r:id="Rc0e96f3c1f9d4b0b"/>
    <p:sldId xmlns:r="http://schemas.openxmlformats.org/officeDocument/2006/relationships" id="261" r:id="R7051821c39f94e95"/>
    <p:sldId xmlns:r="http://schemas.openxmlformats.org/officeDocument/2006/relationships" id="262" r:id="Rdfe23e32ddea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c15c42dce4a0d" /><Relationship Type="http://schemas.openxmlformats.org/officeDocument/2006/relationships/slide" Target="/ppt/slides/slide1.xml" Id="R610400c3d869476d" /><Relationship Type="http://schemas.openxmlformats.org/officeDocument/2006/relationships/slide" Target="/ppt/slides/slide2.xml" Id="R7475e8e3ed664601" /><Relationship Type="http://schemas.openxmlformats.org/officeDocument/2006/relationships/slide" Target="/ppt/slides/slide3.xml" Id="R4282adbafc7a4a99" /><Relationship Type="http://schemas.openxmlformats.org/officeDocument/2006/relationships/slide" Target="/ppt/slides/slide4.xml" Id="R611df0cee606434e" /><Relationship Type="http://schemas.openxmlformats.org/officeDocument/2006/relationships/slide" Target="/ppt/slides/slide5.xml" Id="Rc0e96f3c1f9d4b0b" /><Relationship Type="http://schemas.openxmlformats.org/officeDocument/2006/relationships/slide" Target="/ppt/slides/slide6.xml" Id="R7051821c39f94e95" /><Relationship Type="http://schemas.openxmlformats.org/officeDocument/2006/relationships/slide" Target="/ppt/slides/slide7.xml" Id="Rdfe23e32ddea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f6c0e75b7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66905726d44cc" /><Relationship Type="http://schemas.openxmlformats.org/officeDocument/2006/relationships/theme" Target="/ppt/slideMasters/theme/theme1.xml" Id="Rd44faa4b4163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66905726d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c9a2868242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ecfa4df9e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cfb0049c4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7a4313e9248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c217046242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3595a110c41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4075ab5da44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HUBRIS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HUBRIS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13 153 931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25 280 987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26 397 724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SONDRE SVALASTOG HELSING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 Sondre Helsing, Ekelyveien 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oddsondre@gmail.com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914 101 573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HUBRIS INDUSTRIER AS</a:t>
            </a:r>
          </a:p>
        </p:txBody>
      </p:sp>
    </p:spTree>
  </p:cSld>
  <p:clrMapOvr>
    <a:masterClrMapping xmlns:a="http://schemas.openxmlformats.org/drawingml/2006/main"/>
  </p:clrMapOvr>
</p:sld>
</file>