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64189017c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8e6f85886431f"/>
  </p:sldMasterIdLst>
  <p:sldIdLst>
    <p:sldId xmlns:r="http://schemas.openxmlformats.org/officeDocument/2006/relationships" id="256" r:id="Re3bfa4b8f1bc4fe1"/>
    <p:sldId xmlns:r="http://schemas.openxmlformats.org/officeDocument/2006/relationships" id="257" r:id="Rd1d4d27d111644ea"/>
    <p:sldId xmlns:r="http://schemas.openxmlformats.org/officeDocument/2006/relationships" id="258" r:id="Rf663fef91b9f4d22"/>
    <p:sldId xmlns:r="http://schemas.openxmlformats.org/officeDocument/2006/relationships" id="259" r:id="R623cbd53774d44a9"/>
    <p:sldId xmlns:r="http://schemas.openxmlformats.org/officeDocument/2006/relationships" id="260" r:id="R71c46ce471d6446b"/>
    <p:sldId xmlns:r="http://schemas.openxmlformats.org/officeDocument/2006/relationships" id="261" r:id="R7f311702783b462d"/>
    <p:sldId xmlns:r="http://schemas.openxmlformats.org/officeDocument/2006/relationships" id="262" r:id="R081b9ec4abef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8e6f85886431f" /><Relationship Type="http://schemas.openxmlformats.org/officeDocument/2006/relationships/slide" Target="/ppt/slides/slide1.xml" Id="Re3bfa4b8f1bc4fe1" /><Relationship Type="http://schemas.openxmlformats.org/officeDocument/2006/relationships/slide" Target="/ppt/slides/slide2.xml" Id="Rd1d4d27d111644ea" /><Relationship Type="http://schemas.openxmlformats.org/officeDocument/2006/relationships/slide" Target="/ppt/slides/slide3.xml" Id="Rf663fef91b9f4d22" /><Relationship Type="http://schemas.openxmlformats.org/officeDocument/2006/relationships/slide" Target="/ppt/slides/slide4.xml" Id="R623cbd53774d44a9" /><Relationship Type="http://schemas.openxmlformats.org/officeDocument/2006/relationships/slide" Target="/ppt/slides/slide5.xml" Id="R71c46ce471d6446b" /><Relationship Type="http://schemas.openxmlformats.org/officeDocument/2006/relationships/slide" Target="/ppt/slides/slide6.xml" Id="R7f311702783b462d" /><Relationship Type="http://schemas.openxmlformats.org/officeDocument/2006/relationships/slide" Target="/ppt/slides/slide7.xml" Id="R081b9ec4abef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cef5ffa03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3e9376674752" /><Relationship Type="http://schemas.openxmlformats.org/officeDocument/2006/relationships/theme" Target="/ppt/slideMasters/theme/theme1.xml" Id="R2c543fa8a0e5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f3e937667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a33633834d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12131421d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748170c2a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6463b7964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f8aff75f3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533c31e5c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baf29747c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