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5cdf50287f45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ac5ccf21f84b3a"/>
  </p:sldMasterIdLst>
  <p:sldIdLst>
    <p:sldId xmlns:r="http://schemas.openxmlformats.org/officeDocument/2006/relationships" id="256" r:id="R22d621a469164620"/>
    <p:sldId xmlns:r="http://schemas.openxmlformats.org/officeDocument/2006/relationships" id="257" r:id="Rf0dc9536a7814519"/>
    <p:sldId xmlns:r="http://schemas.openxmlformats.org/officeDocument/2006/relationships" id="258" r:id="R2f52606140b84698"/>
    <p:sldId xmlns:r="http://schemas.openxmlformats.org/officeDocument/2006/relationships" id="259" r:id="Rd193ebda94104fde"/>
    <p:sldId xmlns:r="http://schemas.openxmlformats.org/officeDocument/2006/relationships" id="260" r:id="R85aac2c75ccf4c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ac5ccf21f84b3a" /><Relationship Type="http://schemas.openxmlformats.org/officeDocument/2006/relationships/slide" Target="/ppt/slides/slide1.xml" Id="R22d621a469164620" /><Relationship Type="http://schemas.openxmlformats.org/officeDocument/2006/relationships/slide" Target="/ppt/slides/slide2.xml" Id="Rf0dc9536a7814519" /><Relationship Type="http://schemas.openxmlformats.org/officeDocument/2006/relationships/slide" Target="/ppt/slides/slide3.xml" Id="R2f52606140b84698" /><Relationship Type="http://schemas.openxmlformats.org/officeDocument/2006/relationships/slide" Target="/ppt/slides/slide4.xml" Id="Rd193ebda94104fde" /><Relationship Type="http://schemas.openxmlformats.org/officeDocument/2006/relationships/slide" Target="/ppt/slides/slide5.xml" Id="R85aac2c75ccf4c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8d6bbffa624d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9417d69644833" /><Relationship Type="http://schemas.openxmlformats.org/officeDocument/2006/relationships/theme" Target="/ppt/slideMasters/theme/theme1.xml" Id="R81d4fef1708844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f9417d696448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4cbd9b7c143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781b5a5c840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9c9cfd13045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087d31aaa04e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6e60cf4ef42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KNUT ANSNES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ANSNES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ANSNES ble etablert [år] og holder til i Fenstad.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ANSNES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ANSNES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ANSNES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Flaenstubben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2170 Fenstad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ansne@online.no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914 114 721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ANSNES</a:t>
            </a:r>
          </a:p>
        </p:txBody>
      </p:sp>
    </p:spTree>
  </p:cSld>
  <p:clrMapOvr>
    <a:masterClrMapping xmlns:a="http://schemas.openxmlformats.org/drawingml/2006/main"/>
  </p:clrMapOvr>
</p:sld>
</file>