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4791803e28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5eff2f7064a33"/>
  </p:sldMasterIdLst>
  <p:sldIdLst>
    <p:sldId xmlns:r="http://schemas.openxmlformats.org/officeDocument/2006/relationships" id="256" r:id="R732a13cba6ea4cd0"/>
    <p:sldId xmlns:r="http://schemas.openxmlformats.org/officeDocument/2006/relationships" id="257" r:id="R7de29098099c43c4"/>
    <p:sldId xmlns:r="http://schemas.openxmlformats.org/officeDocument/2006/relationships" id="258" r:id="R478bda11b71f4093"/>
    <p:sldId xmlns:r="http://schemas.openxmlformats.org/officeDocument/2006/relationships" id="259" r:id="Rf365457255cf4c5f"/>
    <p:sldId xmlns:r="http://schemas.openxmlformats.org/officeDocument/2006/relationships" id="260" r:id="R45cf47cf0a514291"/>
    <p:sldId xmlns:r="http://schemas.openxmlformats.org/officeDocument/2006/relationships" id="261" r:id="R8dbc90ce11cd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5eff2f7064a33" /><Relationship Type="http://schemas.openxmlformats.org/officeDocument/2006/relationships/slide" Target="/ppt/slides/slide1.xml" Id="R732a13cba6ea4cd0" /><Relationship Type="http://schemas.openxmlformats.org/officeDocument/2006/relationships/slide" Target="/ppt/slides/slide2.xml" Id="R7de29098099c43c4" /><Relationship Type="http://schemas.openxmlformats.org/officeDocument/2006/relationships/slide" Target="/ppt/slides/slide3.xml" Id="R478bda11b71f4093" /><Relationship Type="http://schemas.openxmlformats.org/officeDocument/2006/relationships/slide" Target="/ppt/slides/slide4.xml" Id="Rf365457255cf4c5f" /><Relationship Type="http://schemas.openxmlformats.org/officeDocument/2006/relationships/slide" Target="/ppt/slides/slide5.xml" Id="R45cf47cf0a514291" /><Relationship Type="http://schemas.openxmlformats.org/officeDocument/2006/relationships/slide" Target="/ppt/slides/slide6.xml" Id="R8dbc90ce11cd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d25f0a358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ebd98122040a1" /><Relationship Type="http://schemas.openxmlformats.org/officeDocument/2006/relationships/theme" Target="/ppt/slideMasters/theme/theme1.xml" Id="R3b95d929865f4f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9ebd981220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b18b1dddd4b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b5672e0c1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894aa45a8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a3d56699e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4de80df64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94b2dabbd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CATOS BETONGSAGING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CATOS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CATOS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CATOS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CATOS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CATOS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Bentsrudsvingen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cato@catosbetongsaging.no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www.catosbetongsaging.no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914 117 321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CATOS BETONGSAGING AS</a:t>
            </a:r>
          </a:p>
        </p:txBody>
      </p:sp>
    </p:spTree>
  </p:cSld>
  <p:clrMapOvr>
    <a:masterClrMapping xmlns:a="http://schemas.openxmlformats.org/drawingml/2006/main"/>
  </p:clrMapOvr>
</p:sld>
</file>