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c5a99734884c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9af88723bf4d42"/>
  </p:sldMasterIdLst>
  <p:sldIdLst>
    <p:sldId xmlns:r="http://schemas.openxmlformats.org/officeDocument/2006/relationships" id="256" r:id="Ra250a750afe24f5c"/>
    <p:sldId xmlns:r="http://schemas.openxmlformats.org/officeDocument/2006/relationships" id="257" r:id="Ra7d2aa773a1c4b97"/>
    <p:sldId xmlns:r="http://schemas.openxmlformats.org/officeDocument/2006/relationships" id="258" r:id="R6df2c39015e14ee3"/>
    <p:sldId xmlns:r="http://schemas.openxmlformats.org/officeDocument/2006/relationships" id="259" r:id="R8f1f35fd96164c9c"/>
    <p:sldId xmlns:r="http://schemas.openxmlformats.org/officeDocument/2006/relationships" id="260" r:id="Rf2d5a925826247b1"/>
    <p:sldId xmlns:r="http://schemas.openxmlformats.org/officeDocument/2006/relationships" id="261" r:id="Rfd446774cf1140fb"/>
    <p:sldId xmlns:r="http://schemas.openxmlformats.org/officeDocument/2006/relationships" id="262" r:id="Rbb86bc0b9b6047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af88723bf4d42" /><Relationship Type="http://schemas.openxmlformats.org/officeDocument/2006/relationships/slide" Target="/ppt/slides/slide1.xml" Id="Ra250a750afe24f5c" /><Relationship Type="http://schemas.openxmlformats.org/officeDocument/2006/relationships/slide" Target="/ppt/slides/slide2.xml" Id="Ra7d2aa773a1c4b97" /><Relationship Type="http://schemas.openxmlformats.org/officeDocument/2006/relationships/slide" Target="/ppt/slides/slide3.xml" Id="R6df2c39015e14ee3" /><Relationship Type="http://schemas.openxmlformats.org/officeDocument/2006/relationships/slide" Target="/ppt/slides/slide4.xml" Id="R8f1f35fd96164c9c" /><Relationship Type="http://schemas.openxmlformats.org/officeDocument/2006/relationships/slide" Target="/ppt/slides/slide5.xml" Id="Rf2d5a925826247b1" /><Relationship Type="http://schemas.openxmlformats.org/officeDocument/2006/relationships/slide" Target="/ppt/slides/slide6.xml" Id="Rfd446774cf1140fb" /><Relationship Type="http://schemas.openxmlformats.org/officeDocument/2006/relationships/slide" Target="/ppt/slides/slide7.xml" Id="Rbb86bc0b9b6047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2c482bf4d4d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22471f75f47dd" /><Relationship Type="http://schemas.openxmlformats.org/officeDocument/2006/relationships/theme" Target="/ppt/slideMasters/theme/theme1.xml" Id="R3cd2cb43c1bd4e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722471f75f47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88ee20b1c4e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e232c8d604b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f4e697f82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e8c3e9cc1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b8f780a3b49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d49d6baaf41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43cf4fbc744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CATOS BETONGSAGING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CATOS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CATOS BETONGSAGING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CATOS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CATOS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CATOS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30 638 208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1 760 336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2 362 511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10 555 005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CATOS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LINNKA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CATOS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Bentsrudsvingen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3083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cato@catosbetongsaging.no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www.catosbetongsaging.no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914 117 321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CATOS BETONGSAGING AS</a:t>
            </a:r>
          </a:p>
        </p:txBody>
      </p:sp>
    </p:spTree>
  </p:cSld>
  <p:clrMapOvr>
    <a:masterClrMapping xmlns:a="http://schemas.openxmlformats.org/drawingml/2006/main"/>
  </p:clrMapOvr>
</p:sld>
</file>