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29347b750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ce39c0a554a83"/>
  </p:sldMasterIdLst>
  <p:sldIdLst>
    <p:sldId xmlns:r="http://schemas.openxmlformats.org/officeDocument/2006/relationships" id="256" r:id="R5a9d8f235b4c4bd5"/>
    <p:sldId xmlns:r="http://schemas.openxmlformats.org/officeDocument/2006/relationships" id="257" r:id="Re7ca852148b14c42"/>
    <p:sldId xmlns:r="http://schemas.openxmlformats.org/officeDocument/2006/relationships" id="258" r:id="Rbacc68bcbe5a4b33"/>
    <p:sldId xmlns:r="http://schemas.openxmlformats.org/officeDocument/2006/relationships" id="259" r:id="R8f026ee871584173"/>
    <p:sldId xmlns:r="http://schemas.openxmlformats.org/officeDocument/2006/relationships" id="260" r:id="R70ee60010954411f"/>
    <p:sldId xmlns:r="http://schemas.openxmlformats.org/officeDocument/2006/relationships" id="261" r:id="Rea2259c0a1184f9d"/>
    <p:sldId xmlns:r="http://schemas.openxmlformats.org/officeDocument/2006/relationships" id="262" r:id="R50b9e17cd6e7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ce39c0a554a83" /><Relationship Type="http://schemas.openxmlformats.org/officeDocument/2006/relationships/slide" Target="/ppt/slides/slide1.xml" Id="R5a9d8f235b4c4bd5" /><Relationship Type="http://schemas.openxmlformats.org/officeDocument/2006/relationships/slide" Target="/ppt/slides/slide2.xml" Id="Re7ca852148b14c42" /><Relationship Type="http://schemas.openxmlformats.org/officeDocument/2006/relationships/slide" Target="/ppt/slides/slide3.xml" Id="Rbacc68bcbe5a4b33" /><Relationship Type="http://schemas.openxmlformats.org/officeDocument/2006/relationships/slide" Target="/ppt/slides/slide4.xml" Id="R8f026ee871584173" /><Relationship Type="http://schemas.openxmlformats.org/officeDocument/2006/relationships/slide" Target="/ppt/slides/slide5.xml" Id="R70ee60010954411f" /><Relationship Type="http://schemas.openxmlformats.org/officeDocument/2006/relationships/slide" Target="/ppt/slides/slide6.xml" Id="Rea2259c0a1184f9d" /><Relationship Type="http://schemas.openxmlformats.org/officeDocument/2006/relationships/slide" Target="/ppt/slides/slide7.xml" Id="R50b9e17cd6e7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9fa322b414d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0601ea06746b5" /><Relationship Type="http://schemas.openxmlformats.org/officeDocument/2006/relationships/theme" Target="/ppt/slideMasters/theme/theme1.xml" Id="Ra6e4b0c57f1c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0601ea067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965ab4e9b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80d13479c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eb122169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2a6960b1c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0f319c5d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e37495fc1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a7c01558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HELIAN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HELIAN INVEST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7 204 495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9 779 083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 IRENE DEJLIGBJERG STEEN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Støvnervegen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914 119 243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HELIAN INVEST AS</a:t>
            </a:r>
          </a:p>
        </p:txBody>
      </p:sp>
    </p:spTree>
  </p:cSld>
  <p:clrMapOvr>
    <a:masterClrMapping xmlns:a="http://schemas.openxmlformats.org/drawingml/2006/main"/>
  </p:clrMapOvr>
</p:sld>
</file>