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44e80cf4154e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b811b6f5664be4"/>
  </p:sldMasterIdLst>
  <p:sldIdLst>
    <p:sldId xmlns:r="http://schemas.openxmlformats.org/officeDocument/2006/relationships" id="256" r:id="R0c28cc78f5f2499e"/>
    <p:sldId xmlns:r="http://schemas.openxmlformats.org/officeDocument/2006/relationships" id="257" r:id="R980f1f4bf14c4041"/>
    <p:sldId xmlns:r="http://schemas.openxmlformats.org/officeDocument/2006/relationships" id="258" r:id="Rffabaf49c89a4953"/>
    <p:sldId xmlns:r="http://schemas.openxmlformats.org/officeDocument/2006/relationships" id="259" r:id="Re22d0abd855a4518"/>
    <p:sldId xmlns:r="http://schemas.openxmlformats.org/officeDocument/2006/relationships" id="260" r:id="Re402a049d7c94e19"/>
    <p:sldId xmlns:r="http://schemas.openxmlformats.org/officeDocument/2006/relationships" id="261" r:id="Re21fce98e5f7444c"/>
    <p:sldId xmlns:r="http://schemas.openxmlformats.org/officeDocument/2006/relationships" id="262" r:id="R4bfa11a8a60f47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b811b6f5664be4" /><Relationship Type="http://schemas.openxmlformats.org/officeDocument/2006/relationships/slide" Target="/ppt/slides/slide1.xml" Id="R0c28cc78f5f2499e" /><Relationship Type="http://schemas.openxmlformats.org/officeDocument/2006/relationships/slide" Target="/ppt/slides/slide2.xml" Id="R980f1f4bf14c4041" /><Relationship Type="http://schemas.openxmlformats.org/officeDocument/2006/relationships/slide" Target="/ppt/slides/slide3.xml" Id="Rffabaf49c89a4953" /><Relationship Type="http://schemas.openxmlformats.org/officeDocument/2006/relationships/slide" Target="/ppt/slides/slide4.xml" Id="Re22d0abd855a4518" /><Relationship Type="http://schemas.openxmlformats.org/officeDocument/2006/relationships/slide" Target="/ppt/slides/slide5.xml" Id="Re402a049d7c94e19" /><Relationship Type="http://schemas.openxmlformats.org/officeDocument/2006/relationships/slide" Target="/ppt/slides/slide6.xml" Id="Re21fce98e5f7444c" /><Relationship Type="http://schemas.openxmlformats.org/officeDocument/2006/relationships/slide" Target="/ppt/slides/slide7.xml" Id="R4bfa11a8a60f47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9307867d944b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c9007cc1846cb" /><Relationship Type="http://schemas.openxmlformats.org/officeDocument/2006/relationships/theme" Target="/ppt/slideMasters/theme/theme1.xml" Id="R7ff6bb09a9e34c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dc9007cc1846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7af47a7ab40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b320fb66442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af93c618d4a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55a977abc47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2206ee15d40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3f2a7d7c74f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1acc7ccaf42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RISHAUG ENTERPRISES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RISHAUG ENTERPRISES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RISHAUG ENTERPRISES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RISHAUG ENTERPRISES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RISHAUG ENTERPRISES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RISHAUG ENTERPRISES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−319 569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15 471 570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16 381 196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18 734 320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RISHAUG ENTERPRISES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RISHAUG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RISHAUG ENTERPRISES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Rishaug, Ekebergveien 254D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www.ultraskin.no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914 127 017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RISHAUG ENTERPRISES AS</a:t>
            </a:r>
          </a:p>
        </p:txBody>
      </p:sp>
    </p:spTree>
  </p:cSld>
  <p:clrMapOvr>
    <a:masterClrMapping xmlns:a="http://schemas.openxmlformats.org/drawingml/2006/main"/>
  </p:clrMapOvr>
</p:sld>
</file>