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b2415c52ea4e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6462c274394400"/>
  </p:sldMasterIdLst>
  <p:sldIdLst>
    <p:sldId xmlns:r="http://schemas.openxmlformats.org/officeDocument/2006/relationships" id="256" r:id="R0d74a2ddd13248a0"/>
    <p:sldId xmlns:r="http://schemas.openxmlformats.org/officeDocument/2006/relationships" id="257" r:id="R5403876692ea4786"/>
    <p:sldId xmlns:r="http://schemas.openxmlformats.org/officeDocument/2006/relationships" id="258" r:id="R92a4ffb5e2bb4698"/>
    <p:sldId xmlns:r="http://schemas.openxmlformats.org/officeDocument/2006/relationships" id="259" r:id="Ra4f85e84c55044a2"/>
    <p:sldId xmlns:r="http://schemas.openxmlformats.org/officeDocument/2006/relationships" id="260" r:id="R2a23363a04d84e67"/>
    <p:sldId xmlns:r="http://schemas.openxmlformats.org/officeDocument/2006/relationships" id="261" r:id="R1cc0439a9a7a45ef"/>
    <p:sldId xmlns:r="http://schemas.openxmlformats.org/officeDocument/2006/relationships" id="262" r:id="R1b37512aadf143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462c274394400" /><Relationship Type="http://schemas.openxmlformats.org/officeDocument/2006/relationships/slide" Target="/ppt/slides/slide1.xml" Id="R0d74a2ddd13248a0" /><Relationship Type="http://schemas.openxmlformats.org/officeDocument/2006/relationships/slide" Target="/ppt/slides/slide2.xml" Id="R5403876692ea4786" /><Relationship Type="http://schemas.openxmlformats.org/officeDocument/2006/relationships/slide" Target="/ppt/slides/slide3.xml" Id="R92a4ffb5e2bb4698" /><Relationship Type="http://schemas.openxmlformats.org/officeDocument/2006/relationships/slide" Target="/ppt/slides/slide4.xml" Id="Ra4f85e84c55044a2" /><Relationship Type="http://schemas.openxmlformats.org/officeDocument/2006/relationships/slide" Target="/ppt/slides/slide5.xml" Id="R2a23363a04d84e67" /><Relationship Type="http://schemas.openxmlformats.org/officeDocument/2006/relationships/slide" Target="/ppt/slides/slide6.xml" Id="R1cc0439a9a7a45ef" /><Relationship Type="http://schemas.openxmlformats.org/officeDocument/2006/relationships/slide" Target="/ppt/slides/slide7.xml" Id="R1b37512aadf143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5c7a13cd447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11957a338489f" /><Relationship Type="http://schemas.openxmlformats.org/officeDocument/2006/relationships/theme" Target="/ppt/slideMasters/theme/theme1.xml" Id="Ra9d7c20d1d2b4b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f11957a33848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84dcb15f943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71c64c52a40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deb7fc99d48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5c5001e864d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da460710c42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862001ece40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9889f7a2f42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LIA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LIA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7 523 556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7 523 556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 HANS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Lia, Strandgata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914 129 125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