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4d214d23e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b7143ace84203"/>
  </p:sldMasterIdLst>
  <p:sldIdLst>
    <p:sldId xmlns:r="http://schemas.openxmlformats.org/officeDocument/2006/relationships" id="256" r:id="R35fa70c1d58c42c0"/>
    <p:sldId xmlns:r="http://schemas.openxmlformats.org/officeDocument/2006/relationships" id="257" r:id="R73ad08a28aa84535"/>
    <p:sldId xmlns:r="http://schemas.openxmlformats.org/officeDocument/2006/relationships" id="258" r:id="R52ee8093e4b643db"/>
    <p:sldId xmlns:r="http://schemas.openxmlformats.org/officeDocument/2006/relationships" id="259" r:id="R0be7f6022b134398"/>
    <p:sldId xmlns:r="http://schemas.openxmlformats.org/officeDocument/2006/relationships" id="260" r:id="Rd40d5361efcb4869"/>
    <p:sldId xmlns:r="http://schemas.openxmlformats.org/officeDocument/2006/relationships" id="261" r:id="R0c8b6474b3d74de3"/>
    <p:sldId xmlns:r="http://schemas.openxmlformats.org/officeDocument/2006/relationships" id="262" r:id="Rf76e6044e0bd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b7143ace84203" /><Relationship Type="http://schemas.openxmlformats.org/officeDocument/2006/relationships/slide" Target="/ppt/slides/slide1.xml" Id="R35fa70c1d58c42c0" /><Relationship Type="http://schemas.openxmlformats.org/officeDocument/2006/relationships/slide" Target="/ppt/slides/slide2.xml" Id="R73ad08a28aa84535" /><Relationship Type="http://schemas.openxmlformats.org/officeDocument/2006/relationships/slide" Target="/ppt/slides/slide3.xml" Id="R52ee8093e4b643db" /><Relationship Type="http://schemas.openxmlformats.org/officeDocument/2006/relationships/slide" Target="/ppt/slides/slide4.xml" Id="R0be7f6022b134398" /><Relationship Type="http://schemas.openxmlformats.org/officeDocument/2006/relationships/slide" Target="/ppt/slides/slide5.xml" Id="Rd40d5361efcb4869" /><Relationship Type="http://schemas.openxmlformats.org/officeDocument/2006/relationships/slide" Target="/ppt/slides/slide6.xml" Id="R0c8b6474b3d74de3" /><Relationship Type="http://schemas.openxmlformats.org/officeDocument/2006/relationships/slide" Target="/ppt/slides/slide7.xml" Id="Rf76e6044e0bd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04db000a9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c9e384b844c4" /><Relationship Type="http://schemas.openxmlformats.org/officeDocument/2006/relationships/theme" Target="/ppt/slideMasters/theme/theme1.xml" Id="R0956df893dee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5c9e384b8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d46649e2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883904cc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04eb089e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db6bc532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5663d918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dabb49b4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29cd05982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581 072 000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1 013 809 000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1 754 576 000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KYLLINGSTAD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KBK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VBK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914 135 052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