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94109265fd45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d8cca331c04bc5"/>
  </p:sldMasterIdLst>
  <p:sldIdLst>
    <p:sldId xmlns:r="http://schemas.openxmlformats.org/officeDocument/2006/relationships" id="256" r:id="R1144c3c207754b10"/>
    <p:sldId xmlns:r="http://schemas.openxmlformats.org/officeDocument/2006/relationships" id="257" r:id="Re0cee522b0d14e99"/>
    <p:sldId xmlns:r="http://schemas.openxmlformats.org/officeDocument/2006/relationships" id="258" r:id="R8754f2fbafcf4d85"/>
    <p:sldId xmlns:r="http://schemas.openxmlformats.org/officeDocument/2006/relationships" id="259" r:id="R3386999424684e7d"/>
    <p:sldId xmlns:r="http://schemas.openxmlformats.org/officeDocument/2006/relationships" id="260" r:id="R3b90b160fe2a48bc"/>
    <p:sldId xmlns:r="http://schemas.openxmlformats.org/officeDocument/2006/relationships" id="261" r:id="R00d47a5d77084713"/>
    <p:sldId xmlns:r="http://schemas.openxmlformats.org/officeDocument/2006/relationships" id="262" r:id="R6600e1012f964e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8cca331c04bc5" /><Relationship Type="http://schemas.openxmlformats.org/officeDocument/2006/relationships/slide" Target="/ppt/slides/slide1.xml" Id="R1144c3c207754b10" /><Relationship Type="http://schemas.openxmlformats.org/officeDocument/2006/relationships/slide" Target="/ppt/slides/slide2.xml" Id="Re0cee522b0d14e99" /><Relationship Type="http://schemas.openxmlformats.org/officeDocument/2006/relationships/slide" Target="/ppt/slides/slide3.xml" Id="R8754f2fbafcf4d85" /><Relationship Type="http://schemas.openxmlformats.org/officeDocument/2006/relationships/slide" Target="/ppt/slides/slide4.xml" Id="R3386999424684e7d" /><Relationship Type="http://schemas.openxmlformats.org/officeDocument/2006/relationships/slide" Target="/ppt/slides/slide5.xml" Id="R3b90b160fe2a48bc" /><Relationship Type="http://schemas.openxmlformats.org/officeDocument/2006/relationships/slide" Target="/ppt/slides/slide6.xml" Id="R00d47a5d77084713" /><Relationship Type="http://schemas.openxmlformats.org/officeDocument/2006/relationships/slide" Target="/ppt/slides/slide7.xml" Id="R6600e1012f964e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d108c966e4f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52bbd8c584b70" /><Relationship Type="http://schemas.openxmlformats.org/officeDocument/2006/relationships/theme" Target="/ppt/slideMasters/theme/theme1.xml" Id="R8838e9f4defa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52bbd8c584b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7acc58c9045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f9ac4605649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a1b196a58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d9e8ca894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ba9706bd249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d587c3bbe44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4a359d2d245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NAGLEN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NAGLEN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3 525 235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SKÅNØY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v/Arve Skånøy, Skaugdalen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914 140 579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