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c41dbcb7d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5284287a340ab"/>
  </p:sldMasterIdLst>
  <p:sldIdLst>
    <p:sldId xmlns:r="http://schemas.openxmlformats.org/officeDocument/2006/relationships" id="256" r:id="R69941fd1bc29465a"/>
    <p:sldId xmlns:r="http://schemas.openxmlformats.org/officeDocument/2006/relationships" id="257" r:id="R9053a2f2d5c0403c"/>
    <p:sldId xmlns:r="http://schemas.openxmlformats.org/officeDocument/2006/relationships" id="258" r:id="R53932f6f16cc4390"/>
    <p:sldId xmlns:r="http://schemas.openxmlformats.org/officeDocument/2006/relationships" id="259" r:id="R516bd81a8b85406a"/>
    <p:sldId xmlns:r="http://schemas.openxmlformats.org/officeDocument/2006/relationships" id="260" r:id="Raf9b2c453aa142c2"/>
    <p:sldId xmlns:r="http://schemas.openxmlformats.org/officeDocument/2006/relationships" id="261" r:id="R8a85d5ce4c5f4e17"/>
    <p:sldId xmlns:r="http://schemas.openxmlformats.org/officeDocument/2006/relationships" id="262" r:id="R75f85e7b3a97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5284287a340ab" /><Relationship Type="http://schemas.openxmlformats.org/officeDocument/2006/relationships/slide" Target="/ppt/slides/slide1.xml" Id="R69941fd1bc29465a" /><Relationship Type="http://schemas.openxmlformats.org/officeDocument/2006/relationships/slide" Target="/ppt/slides/slide2.xml" Id="R9053a2f2d5c0403c" /><Relationship Type="http://schemas.openxmlformats.org/officeDocument/2006/relationships/slide" Target="/ppt/slides/slide3.xml" Id="R53932f6f16cc4390" /><Relationship Type="http://schemas.openxmlformats.org/officeDocument/2006/relationships/slide" Target="/ppt/slides/slide4.xml" Id="R516bd81a8b85406a" /><Relationship Type="http://schemas.openxmlformats.org/officeDocument/2006/relationships/slide" Target="/ppt/slides/slide5.xml" Id="Raf9b2c453aa142c2" /><Relationship Type="http://schemas.openxmlformats.org/officeDocument/2006/relationships/slide" Target="/ppt/slides/slide6.xml" Id="R8a85d5ce4c5f4e17" /><Relationship Type="http://schemas.openxmlformats.org/officeDocument/2006/relationships/slide" Target="/ppt/slides/slide7.xml" Id="R75f85e7b3a97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47a4dce2b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1a5454196460f" /><Relationship Type="http://schemas.openxmlformats.org/officeDocument/2006/relationships/theme" Target="/ppt/slideMasters/theme/theme1.xml" Id="R4d352e03f3f7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1a5454196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f3379757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808a57b1a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1b21bbfe8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ffea8e0d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c15cc131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51f299225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efe3e2aec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26 812 117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Tveit, Parkveien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kjetve@gmail.com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