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cb2176e3d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8814f24d3464a"/>
  </p:sldMasterIdLst>
  <p:sldIdLst>
    <p:sldId xmlns:r="http://schemas.openxmlformats.org/officeDocument/2006/relationships" id="256" r:id="R5fcead936d2d4d48"/>
    <p:sldId xmlns:r="http://schemas.openxmlformats.org/officeDocument/2006/relationships" id="257" r:id="R617726af7efc4176"/>
    <p:sldId xmlns:r="http://schemas.openxmlformats.org/officeDocument/2006/relationships" id="258" r:id="Rfeea74ecb3584d4b"/>
    <p:sldId xmlns:r="http://schemas.openxmlformats.org/officeDocument/2006/relationships" id="259" r:id="R76024e1e204449a8"/>
    <p:sldId xmlns:r="http://schemas.openxmlformats.org/officeDocument/2006/relationships" id="260" r:id="Rffeaa1a569dc42f7"/>
    <p:sldId xmlns:r="http://schemas.openxmlformats.org/officeDocument/2006/relationships" id="261" r:id="Rd2eb1f95d42b4ed4"/>
    <p:sldId xmlns:r="http://schemas.openxmlformats.org/officeDocument/2006/relationships" id="262" r:id="R82665d286c70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8814f24d3464a" /><Relationship Type="http://schemas.openxmlformats.org/officeDocument/2006/relationships/slide" Target="/ppt/slides/slide1.xml" Id="R5fcead936d2d4d48" /><Relationship Type="http://schemas.openxmlformats.org/officeDocument/2006/relationships/slide" Target="/ppt/slides/slide2.xml" Id="R617726af7efc4176" /><Relationship Type="http://schemas.openxmlformats.org/officeDocument/2006/relationships/slide" Target="/ppt/slides/slide3.xml" Id="Rfeea74ecb3584d4b" /><Relationship Type="http://schemas.openxmlformats.org/officeDocument/2006/relationships/slide" Target="/ppt/slides/slide4.xml" Id="R76024e1e204449a8" /><Relationship Type="http://schemas.openxmlformats.org/officeDocument/2006/relationships/slide" Target="/ppt/slides/slide5.xml" Id="Rffeaa1a569dc42f7" /><Relationship Type="http://schemas.openxmlformats.org/officeDocument/2006/relationships/slide" Target="/ppt/slides/slide6.xml" Id="Rd2eb1f95d42b4ed4" /><Relationship Type="http://schemas.openxmlformats.org/officeDocument/2006/relationships/slide" Target="/ppt/slides/slide7.xml" Id="R82665d286c70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1e64093c7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70a00f0947c6" /><Relationship Type="http://schemas.openxmlformats.org/officeDocument/2006/relationships/theme" Target="/ppt/slideMasters/theme/theme1.xml" Id="R950642db023a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b70a00f09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3b21f7aae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a17d7fa64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f3ee19d97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cf7db616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2e8bfea4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acdc88d51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7ff1b3700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