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5f7f3cf7c45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46faee084841d2"/>
  </p:sldMasterIdLst>
  <p:sldIdLst>
    <p:sldId xmlns:r="http://schemas.openxmlformats.org/officeDocument/2006/relationships" id="256" r:id="R7cf6d344ce764076"/>
    <p:sldId xmlns:r="http://schemas.openxmlformats.org/officeDocument/2006/relationships" id="257" r:id="Re0339e81466c4a06"/>
    <p:sldId xmlns:r="http://schemas.openxmlformats.org/officeDocument/2006/relationships" id="258" r:id="R2999f8cfa6a1478b"/>
    <p:sldId xmlns:r="http://schemas.openxmlformats.org/officeDocument/2006/relationships" id="259" r:id="R2f4d2426537e4e0d"/>
    <p:sldId xmlns:r="http://schemas.openxmlformats.org/officeDocument/2006/relationships" id="260" r:id="R7c1cda99d8224018"/>
    <p:sldId xmlns:r="http://schemas.openxmlformats.org/officeDocument/2006/relationships" id="261" r:id="R3ebd05ddd49c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6faee084841d2" /><Relationship Type="http://schemas.openxmlformats.org/officeDocument/2006/relationships/slide" Target="/ppt/slides/slide1.xml" Id="R7cf6d344ce764076" /><Relationship Type="http://schemas.openxmlformats.org/officeDocument/2006/relationships/slide" Target="/ppt/slides/slide2.xml" Id="Re0339e81466c4a06" /><Relationship Type="http://schemas.openxmlformats.org/officeDocument/2006/relationships/slide" Target="/ppt/slides/slide3.xml" Id="R2999f8cfa6a1478b" /><Relationship Type="http://schemas.openxmlformats.org/officeDocument/2006/relationships/slide" Target="/ppt/slides/slide4.xml" Id="R2f4d2426537e4e0d" /><Relationship Type="http://schemas.openxmlformats.org/officeDocument/2006/relationships/slide" Target="/ppt/slides/slide5.xml" Id="R7c1cda99d8224018" /><Relationship Type="http://schemas.openxmlformats.org/officeDocument/2006/relationships/slide" Target="/ppt/slides/slide6.xml" Id="R3ebd05ddd49c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af04ad3e4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179b1a9c0480c" /><Relationship Type="http://schemas.openxmlformats.org/officeDocument/2006/relationships/theme" Target="/ppt/slideMasters/theme/theme1.xml" Id="R1dfdf885972c40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e179b1a9c0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01b36e52b4a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1fd73d47f41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81f48e7b3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bdc5f9131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9180073ea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db140c66e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FRESHCO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FRESHCO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FRESHCO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FRESHCO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FRESHCO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FRESHCO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PLATFORM CONSULTING AS  –  44,8 %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NOMAH AS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CERNOVA INDUSTRI AS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FUTURUM CAPITAL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WEATEA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DALELV HOLDING AS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FRESHCO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www.freshco.no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914 153 298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FRESHCO AS</a:t>
            </a:r>
          </a:p>
        </p:txBody>
      </p:sp>
    </p:spTree>
  </p:cSld>
  <p:clrMapOvr>
    <a:masterClrMapping xmlns:a="http://schemas.openxmlformats.org/drawingml/2006/main"/>
  </p:clrMapOvr>
</p:sld>
</file>