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3801533f64d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8322513284458"/>
  </p:sldMasterIdLst>
  <p:sldIdLst>
    <p:sldId xmlns:r="http://schemas.openxmlformats.org/officeDocument/2006/relationships" id="256" r:id="Ra1ccc35bb0e8494c"/>
    <p:sldId xmlns:r="http://schemas.openxmlformats.org/officeDocument/2006/relationships" id="257" r:id="R71722f79b21e4799"/>
    <p:sldId xmlns:r="http://schemas.openxmlformats.org/officeDocument/2006/relationships" id="258" r:id="R6bb9103624ff4aa9"/>
    <p:sldId xmlns:r="http://schemas.openxmlformats.org/officeDocument/2006/relationships" id="259" r:id="Raa544d2de626429e"/>
    <p:sldId xmlns:r="http://schemas.openxmlformats.org/officeDocument/2006/relationships" id="260" r:id="R44acf5dcd7ed4bb4"/>
    <p:sldId xmlns:r="http://schemas.openxmlformats.org/officeDocument/2006/relationships" id="261" r:id="R9ba9941cad4c4c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8322513284458" /><Relationship Type="http://schemas.openxmlformats.org/officeDocument/2006/relationships/slide" Target="/ppt/slides/slide1.xml" Id="Ra1ccc35bb0e8494c" /><Relationship Type="http://schemas.openxmlformats.org/officeDocument/2006/relationships/slide" Target="/ppt/slides/slide2.xml" Id="R71722f79b21e4799" /><Relationship Type="http://schemas.openxmlformats.org/officeDocument/2006/relationships/slide" Target="/ppt/slides/slide3.xml" Id="R6bb9103624ff4aa9" /><Relationship Type="http://schemas.openxmlformats.org/officeDocument/2006/relationships/slide" Target="/ppt/slides/slide4.xml" Id="Raa544d2de626429e" /><Relationship Type="http://schemas.openxmlformats.org/officeDocument/2006/relationships/slide" Target="/ppt/slides/slide5.xml" Id="R44acf5dcd7ed4bb4" /><Relationship Type="http://schemas.openxmlformats.org/officeDocument/2006/relationships/slide" Target="/ppt/slides/slide6.xml" Id="R9ba9941cad4c4c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8cfa6fa49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4d334c841404d" /><Relationship Type="http://schemas.openxmlformats.org/officeDocument/2006/relationships/theme" Target="/ppt/slideMasters/theme/theme1.xml" Id="Rcd388f97234c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4d334c841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8e139285c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619cc73d648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17a8aa28645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eb856fa254c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299aa8f114d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f362f1f8544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GT MUR &amp; 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 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 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 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 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 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Kloppafjellet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1634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11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914 154 677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 MUR &amp; FLIS AS</a:t>
            </a:r>
          </a:p>
        </p:txBody>
      </p:sp>
    </p:spTree>
  </p:cSld>
  <p:clrMapOvr>
    <a:masterClrMapping xmlns:a="http://schemas.openxmlformats.org/drawingml/2006/main"/>
  </p:clrMapOvr>
</p:sld>
</file>