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3ee05c0b8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66985ee2b434d"/>
  </p:sldMasterIdLst>
  <p:sldIdLst>
    <p:sldId xmlns:r="http://schemas.openxmlformats.org/officeDocument/2006/relationships" id="256" r:id="Rbc880ddc14784227"/>
    <p:sldId xmlns:r="http://schemas.openxmlformats.org/officeDocument/2006/relationships" id="257" r:id="Rf2b8947bff844693"/>
    <p:sldId xmlns:r="http://schemas.openxmlformats.org/officeDocument/2006/relationships" id="258" r:id="Rf73b8a8874ae4fca"/>
    <p:sldId xmlns:r="http://schemas.openxmlformats.org/officeDocument/2006/relationships" id="259" r:id="R21310178784e4ba5"/>
    <p:sldId xmlns:r="http://schemas.openxmlformats.org/officeDocument/2006/relationships" id="260" r:id="Rc2397a13b3924394"/>
    <p:sldId xmlns:r="http://schemas.openxmlformats.org/officeDocument/2006/relationships" id="261" r:id="R2bf83d934c7b4ad1"/>
    <p:sldId xmlns:r="http://schemas.openxmlformats.org/officeDocument/2006/relationships" id="262" r:id="R76a6fad0fee7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66985ee2b434d" /><Relationship Type="http://schemas.openxmlformats.org/officeDocument/2006/relationships/slide" Target="/ppt/slides/slide1.xml" Id="Rbc880ddc14784227" /><Relationship Type="http://schemas.openxmlformats.org/officeDocument/2006/relationships/slide" Target="/ppt/slides/slide2.xml" Id="Rf2b8947bff844693" /><Relationship Type="http://schemas.openxmlformats.org/officeDocument/2006/relationships/slide" Target="/ppt/slides/slide3.xml" Id="Rf73b8a8874ae4fca" /><Relationship Type="http://schemas.openxmlformats.org/officeDocument/2006/relationships/slide" Target="/ppt/slides/slide4.xml" Id="R21310178784e4ba5" /><Relationship Type="http://schemas.openxmlformats.org/officeDocument/2006/relationships/slide" Target="/ppt/slides/slide5.xml" Id="Rc2397a13b3924394" /><Relationship Type="http://schemas.openxmlformats.org/officeDocument/2006/relationships/slide" Target="/ppt/slides/slide6.xml" Id="R2bf83d934c7b4ad1" /><Relationship Type="http://schemas.openxmlformats.org/officeDocument/2006/relationships/slide" Target="/ppt/slides/slide7.xml" Id="R76a6fad0fee7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11df9ff62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b9aac13724dd0" /><Relationship Type="http://schemas.openxmlformats.org/officeDocument/2006/relationships/theme" Target="/ppt/slideMasters/theme/theme1.xml" Id="Rdb026a7033fe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b9aac1372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647b33cc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ae3582832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b0017ad73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98bb68f9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14991b95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85c8f5e9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a4e527207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BOLIGEN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2 962 462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TOFTESUND DANIEL CARLSEN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TOFTESUND LINA CHARLOTTE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Benums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914 176 255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BOLIGEN AS</a:t>
            </a:r>
          </a:p>
        </p:txBody>
      </p:sp>
    </p:spTree>
  </p:cSld>
  <p:clrMapOvr>
    <a:masterClrMapping xmlns:a="http://schemas.openxmlformats.org/drawingml/2006/main"/>
  </p:clrMapOvr>
</p:sld>
</file>